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67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1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98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817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222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0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31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0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6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1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E230A-B6D0-4D02-9F90-3D12052BE861}" type="datetimeFigureOut">
              <a:rPr lang="sl-SI" smtClean="0"/>
              <a:t>12.3.2014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9BF8-C190-44FB-8251-72D4573648F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22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84576"/>
          </a:xfrm>
        </p:spPr>
        <p:txBody>
          <a:bodyPr>
            <a:noAutofit/>
          </a:bodyPr>
          <a:lstStyle/>
          <a:p>
            <a:r>
              <a:rPr lang="sl-SI" sz="4800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ÎCONES CULTURELLES </a:t>
            </a:r>
            <a:br>
              <a:rPr lang="sl-SI" sz="4800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</a:br>
            <a:r>
              <a:rPr lang="sl-SI" sz="4800" dirty="0" smtClean="0">
                <a:solidFill>
                  <a:schemeClr val="accent1">
                    <a:lumMod val="75000"/>
                  </a:schemeClr>
                </a:solidFill>
                <a:latin typeface="Jokerman" panose="04090605060D06020702" pitchFamily="82" charset="0"/>
              </a:rPr>
              <a:t>DE LA FRANCE</a:t>
            </a:r>
            <a:endParaRPr lang="sl-SI" sz="4800" dirty="0">
              <a:solidFill>
                <a:schemeClr val="accent1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http://www.lagrange-lacapelle.com/images/Photos%20utilisees/Accessoires/drapeau%20francai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587718" cy="28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artes de France  à colorier&#10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83" y="1340768"/>
            <a:ext cx="4233639" cy="4145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Šestkotnik 2"/>
          <p:cNvSpPr/>
          <p:nvPr/>
        </p:nvSpPr>
        <p:spPr>
          <a:xfrm rot="5400000">
            <a:off x="2837866" y="2009554"/>
            <a:ext cx="3471772" cy="2808312"/>
          </a:xfrm>
          <a:prstGeom prst="hexagon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cxnSp>
        <p:nvCxnSpPr>
          <p:cNvPr id="4" name="Raven povezovalnik 3"/>
          <p:cNvCxnSpPr/>
          <p:nvPr/>
        </p:nvCxnSpPr>
        <p:spPr>
          <a:xfrm flipH="1">
            <a:off x="1303742" y="4438262"/>
            <a:ext cx="1837929" cy="439282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Raven povezovalnik 4"/>
          <p:cNvCxnSpPr/>
          <p:nvPr/>
        </p:nvCxnSpPr>
        <p:spPr>
          <a:xfrm flipH="1">
            <a:off x="5977908" y="2069232"/>
            <a:ext cx="1705610" cy="30480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Raven povezovalnik 5"/>
          <p:cNvCxnSpPr/>
          <p:nvPr/>
        </p:nvCxnSpPr>
        <p:spPr>
          <a:xfrm flipH="1" flipV="1">
            <a:off x="5945792" y="4445496"/>
            <a:ext cx="1584176" cy="432048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Raven povezovalnik 9"/>
          <p:cNvCxnSpPr/>
          <p:nvPr/>
        </p:nvCxnSpPr>
        <p:spPr>
          <a:xfrm flipH="1" flipV="1">
            <a:off x="1303742" y="1916832"/>
            <a:ext cx="1830288" cy="45720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Raven povezovalnik 13"/>
          <p:cNvCxnSpPr/>
          <p:nvPr/>
        </p:nvCxnSpPr>
        <p:spPr>
          <a:xfrm flipV="1">
            <a:off x="4573752" y="116632"/>
            <a:ext cx="0" cy="156971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Raven povezovalnik 15"/>
          <p:cNvCxnSpPr/>
          <p:nvPr/>
        </p:nvCxnSpPr>
        <p:spPr>
          <a:xfrm flipV="1">
            <a:off x="4568878" y="5149596"/>
            <a:ext cx="0" cy="1569711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7" name="Polje z besedilom 13"/>
          <p:cNvSpPr txBox="1"/>
          <p:nvPr/>
        </p:nvSpPr>
        <p:spPr>
          <a:xfrm rot="19496814">
            <a:off x="1237055" y="708820"/>
            <a:ext cx="2209165" cy="4654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C0504D"/>
                </a:solidFill>
                <a:effectLst/>
                <a:latin typeface="Cambria"/>
                <a:ea typeface="Calibri"/>
                <a:cs typeface="Times New Roman"/>
              </a:rPr>
              <a:t>GASTRONOMIE – ALIMENTS</a:t>
            </a:r>
            <a:endParaRPr lang="sl-SI" sz="1100"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C0504D"/>
                </a:solidFill>
                <a:effectLst/>
                <a:latin typeface="Cambria"/>
                <a:ea typeface="Calibri"/>
                <a:cs typeface="Times New Roman"/>
              </a:rPr>
              <a:t>KULINARIKA</a:t>
            </a:r>
            <a:endParaRPr lang="sl-SI" sz="1100"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100">
                <a:solidFill>
                  <a:srgbClr val="C0504D"/>
                </a:solidFill>
                <a:effectLst/>
                <a:ea typeface="Calibri"/>
                <a:cs typeface="Times New Roman"/>
              </a:rPr>
              <a:t> </a:t>
            </a:r>
            <a:endParaRPr lang="sl-SI" sz="1100">
              <a:effectLst/>
              <a:ea typeface="Calibri"/>
              <a:cs typeface="Times New Roman"/>
            </a:endParaRPr>
          </a:p>
        </p:txBody>
      </p:sp>
      <p:sp>
        <p:nvSpPr>
          <p:cNvPr id="18" name="Polje z besedilom 16"/>
          <p:cNvSpPr txBox="1"/>
          <p:nvPr/>
        </p:nvSpPr>
        <p:spPr>
          <a:xfrm rot="1590415">
            <a:off x="5739865" y="510707"/>
            <a:ext cx="1866900" cy="42862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215868"/>
                </a:solidFill>
                <a:effectLst/>
                <a:latin typeface="Cambria"/>
                <a:ea typeface="Calibri"/>
                <a:cs typeface="Times New Roman"/>
              </a:rPr>
              <a:t>CÉLÉBRITÉS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215868"/>
                </a:solidFill>
                <a:effectLst/>
                <a:latin typeface="Cambria"/>
                <a:ea typeface="Calibri"/>
                <a:cs typeface="Times New Roman"/>
              </a:rPr>
              <a:t>SLAVNE OSEBNOSTI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9" name="Polje z besedilom 18"/>
          <p:cNvSpPr txBox="1"/>
          <p:nvPr/>
        </p:nvSpPr>
        <p:spPr>
          <a:xfrm rot="5400000">
            <a:off x="6994098" y="3285262"/>
            <a:ext cx="2236470" cy="45593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984806"/>
                </a:solidFill>
                <a:effectLst/>
                <a:latin typeface="Cambria"/>
                <a:ea typeface="Calibri"/>
                <a:cs typeface="Times New Roman"/>
              </a:rPr>
              <a:t>HISTOIRE – INSTITUTIONS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984806"/>
                </a:solidFill>
                <a:effectLst/>
                <a:latin typeface="Cambria"/>
                <a:ea typeface="Calibri"/>
                <a:cs typeface="Times New Roman"/>
              </a:rPr>
              <a:t>ZGODOVINA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100" b="1">
                <a:solidFill>
                  <a:srgbClr val="984806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Polje z besedilom 14"/>
          <p:cNvSpPr txBox="1"/>
          <p:nvPr/>
        </p:nvSpPr>
        <p:spPr>
          <a:xfrm rot="19496814">
            <a:off x="5079987" y="5708708"/>
            <a:ext cx="2820670" cy="45148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31849B"/>
                </a:solidFill>
                <a:effectLst/>
                <a:latin typeface="Cambria"/>
                <a:ea typeface="Calibri"/>
                <a:cs typeface="Times New Roman"/>
              </a:rPr>
              <a:t>INDUSTRIE – ÉDUCATION – TRAVAIL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31849B"/>
                </a:solidFill>
                <a:effectLst/>
                <a:latin typeface="Cambria"/>
                <a:ea typeface="Calibri"/>
                <a:cs typeface="Times New Roman"/>
              </a:rPr>
              <a:t>INDUSTRIJA,IZOBRAŽEVANJE,DELO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1" name="Polje z besedilom 15"/>
          <p:cNvSpPr txBox="1"/>
          <p:nvPr/>
        </p:nvSpPr>
        <p:spPr>
          <a:xfrm rot="1609620">
            <a:off x="1181418" y="5770225"/>
            <a:ext cx="2211070" cy="4699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76923C"/>
                </a:solidFill>
                <a:effectLst/>
                <a:latin typeface="Cambria"/>
                <a:ea typeface="Calibri"/>
                <a:cs typeface="Times New Roman"/>
              </a:rPr>
              <a:t>LANGUE – MÉDIA – CULTURE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>
                <a:solidFill>
                  <a:srgbClr val="76923C"/>
                </a:solidFill>
                <a:effectLst/>
                <a:latin typeface="Cambria"/>
                <a:ea typeface="Calibri"/>
                <a:cs typeface="Times New Roman"/>
              </a:rPr>
              <a:t>JEZIK – MEDIA – KULTURA </a:t>
            </a:r>
            <a:endParaRPr lang="sl-SI" sz="11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Polje z besedilom 17"/>
          <p:cNvSpPr txBox="1"/>
          <p:nvPr/>
        </p:nvSpPr>
        <p:spPr>
          <a:xfrm rot="16200000">
            <a:off x="-177230" y="3129834"/>
            <a:ext cx="2260600" cy="4826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l-SI" sz="1200" b="1" dirty="0">
                <a:solidFill>
                  <a:srgbClr val="5F497A"/>
                </a:solidFill>
                <a:effectLst/>
                <a:latin typeface="Cambria"/>
                <a:ea typeface="Calibri"/>
                <a:cs typeface="Times New Roman"/>
              </a:rPr>
              <a:t>VIE QUOTIDIENNE</a:t>
            </a:r>
            <a:endParaRPr lang="sl-SI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sl-SI" sz="1200" b="1" dirty="0">
                <a:solidFill>
                  <a:srgbClr val="5F497A"/>
                </a:solidFill>
                <a:effectLst/>
                <a:latin typeface="Cambria"/>
                <a:ea typeface="Calibri"/>
                <a:cs typeface="Times New Roman"/>
              </a:rPr>
              <a:t>VSAKODNEVNO ŽIVLJENJE</a:t>
            </a:r>
            <a:endParaRPr lang="sl-SI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sl-SI" sz="1200" dirty="0">
                <a:solidFill>
                  <a:srgbClr val="5F497A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sl-SI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92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jean2.com/wp-content/uploads/2010/04/yannick_noah_re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540" y="248782"/>
            <a:ext cx="2951576" cy="28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ardust.com/mm5/graphics/00000001/philippe_star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85"/>
            <a:ext cx="3086235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azbol.cc/wp-content/uploads/2009/01/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35" y="3624515"/>
            <a:ext cx="2951577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static.com/images?q=tbn:ANd9GcSfXILkG3DwoVCfutF2HcP8JM3ptB3y4FMDkz6ipH7Oozur1FLX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8797"/>
            <a:ext cx="2895083" cy="29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03848" y="215684"/>
            <a:ext cx="2818421" cy="6525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Marianne</a:t>
            </a:r>
            <a:endParaRPr lang="sl-SI" sz="36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sl-SI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sl-SI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Yannick</a:t>
            </a:r>
            <a:r>
              <a:rPr lang="sl-SI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Noah</a:t>
            </a:r>
            <a:endParaRPr lang="sl-SI" sz="36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sl-SI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sl-SI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Jeanne</a:t>
            </a:r>
            <a:r>
              <a:rPr lang="sl-SI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d‘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Arc</a:t>
            </a:r>
            <a:endParaRPr lang="sl-SI" sz="36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sl-SI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sl-SI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4.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Philippe</a:t>
            </a:r>
            <a:r>
              <a:rPr lang="sl-SI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sl-SI" sz="3600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Starck</a:t>
            </a:r>
            <a:endParaRPr lang="sl-SI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2483768" y="332656"/>
            <a:ext cx="518819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9" name="Elipsa 8"/>
          <p:cNvSpPr/>
          <p:nvPr/>
        </p:nvSpPr>
        <p:spPr>
          <a:xfrm>
            <a:off x="8497234" y="2576769"/>
            <a:ext cx="518819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300191" y="5661248"/>
            <a:ext cx="518819" cy="5040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405131" y="3690315"/>
            <a:ext cx="518819" cy="50405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otosmarval.org/images/peintres/impressionnisme/claude-monet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" y="3933056"/>
            <a:ext cx="3451972" cy="2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-HNAydHVJpaw/T211zcbD6nI/AAAAAAAACRQ/JtTCbxyQxT4/s1600/F-SNCF%2B%2BTGV-2N2%2B%2B4706%2B-%2B0153%2B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208" y="225960"/>
            <a:ext cx="33507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urmulen.se/wp-content/uploads/2012/09/tint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236"/>
            <a:ext cx="2736304" cy="28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amathaz.free.fr/jolindien/Joroutine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23" y="2479358"/>
            <a:ext cx="30765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546471" y="116632"/>
            <a:ext cx="2366552" cy="662473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.Métro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Boulot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 Dodo</a:t>
            </a:r>
          </a:p>
          <a:p>
            <a:pPr algn="ctr"/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b.TGV</a:t>
            </a:r>
            <a:endParaRPr lang="sl-SI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c.Impression</a:t>
            </a:r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nistes</a:t>
            </a:r>
            <a:endParaRPr lang="sl-SI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l-SI" sz="3200" b="1" dirty="0" err="1" smtClean="0">
                <a:solidFill>
                  <a:schemeClr val="accent3">
                    <a:lumMod val="75000"/>
                  </a:schemeClr>
                </a:solidFill>
              </a:rPr>
              <a:t>d.TINTIN</a:t>
            </a: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dmerokotnik 2"/>
          <p:cNvSpPr/>
          <p:nvPr/>
        </p:nvSpPr>
        <p:spPr>
          <a:xfrm>
            <a:off x="1043608" y="3060671"/>
            <a:ext cx="432048" cy="36832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</a:t>
            </a:r>
            <a:endParaRPr lang="sl-SI" b="1" dirty="0"/>
          </a:p>
        </p:txBody>
      </p:sp>
      <p:sp>
        <p:nvSpPr>
          <p:cNvPr id="4" name="Sedmerokotnik 3"/>
          <p:cNvSpPr/>
          <p:nvPr/>
        </p:nvSpPr>
        <p:spPr>
          <a:xfrm>
            <a:off x="8316416" y="1988840"/>
            <a:ext cx="432048" cy="46936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2</a:t>
            </a:r>
            <a:endParaRPr lang="sl-SI" b="1" dirty="0"/>
          </a:p>
        </p:txBody>
      </p:sp>
      <p:sp>
        <p:nvSpPr>
          <p:cNvPr id="5" name="Sedmerokotnik 4"/>
          <p:cNvSpPr/>
          <p:nvPr/>
        </p:nvSpPr>
        <p:spPr>
          <a:xfrm>
            <a:off x="2843808" y="6237312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3</a:t>
            </a:r>
            <a:endParaRPr lang="sl-SI" b="1" dirty="0"/>
          </a:p>
        </p:txBody>
      </p:sp>
      <p:sp>
        <p:nvSpPr>
          <p:cNvPr id="6" name="Šestkotnik 5"/>
          <p:cNvSpPr/>
          <p:nvPr/>
        </p:nvSpPr>
        <p:spPr>
          <a:xfrm>
            <a:off x="7020272" y="6381328"/>
            <a:ext cx="576064" cy="4766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4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94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marinee2.l.a.pic.centerblog.net/o/2f3afd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uistot.eu/pictures/1186497456soupeoig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3530086" cy="23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-imgs-47-origin.fc2.com/s/h/e/sheris/franca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4494"/>
            <a:ext cx="2808312" cy="322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1.gstatic.com/images?q=tbn:ANd9GcT5C1OLIhNI0LjucVPH8niHNGDI755YeJ0CM3wDawAMolRmntH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38" y="7968"/>
            <a:ext cx="2834719" cy="21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ernativna obdelava 2"/>
          <p:cNvSpPr/>
          <p:nvPr/>
        </p:nvSpPr>
        <p:spPr>
          <a:xfrm>
            <a:off x="3419872" y="98757"/>
            <a:ext cx="2736304" cy="666782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a.Baguette</a:t>
            </a:r>
            <a:r>
              <a:rPr lang="sl-SI" sz="3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Béret</a:t>
            </a:r>
            <a:endParaRPr lang="sl-SI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l-SI" sz="3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b.Soupe</a:t>
            </a:r>
            <a:r>
              <a:rPr lang="sl-SI" sz="3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3900" b="1" dirty="0" smtClean="0">
                <a:solidFill>
                  <a:schemeClr val="accent6">
                    <a:lumMod val="50000"/>
                  </a:schemeClr>
                </a:solidFill>
              </a:rPr>
              <a:t>à l‘</a:t>
            </a:r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oignon</a:t>
            </a:r>
            <a:endParaRPr lang="sl-SI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l-SI" sz="39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c.Chiens</a:t>
            </a:r>
            <a:r>
              <a:rPr lang="sl-SI" sz="3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Chats</a:t>
            </a:r>
            <a:endParaRPr lang="sl-SI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l-SI" sz="3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sl-SI" sz="3900" b="1" dirty="0" err="1" smtClean="0">
                <a:solidFill>
                  <a:schemeClr val="accent6">
                    <a:lumMod val="50000"/>
                  </a:schemeClr>
                </a:solidFill>
              </a:rPr>
              <a:t>d.croissant</a:t>
            </a:r>
            <a:endParaRPr lang="sl-SI" sz="3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Osemkotnik 1"/>
          <p:cNvSpPr/>
          <p:nvPr/>
        </p:nvSpPr>
        <p:spPr>
          <a:xfrm>
            <a:off x="540732" y="2276872"/>
            <a:ext cx="576064" cy="50405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1</a:t>
            </a:r>
            <a:endParaRPr lang="sl-SI" b="1" dirty="0"/>
          </a:p>
        </p:txBody>
      </p:sp>
      <p:sp>
        <p:nvSpPr>
          <p:cNvPr id="4" name="Sedmerokotnik 3"/>
          <p:cNvSpPr/>
          <p:nvPr/>
        </p:nvSpPr>
        <p:spPr>
          <a:xfrm>
            <a:off x="7380312" y="2132856"/>
            <a:ext cx="576064" cy="57606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2</a:t>
            </a:r>
            <a:endParaRPr lang="sl-SI" b="1" dirty="0"/>
          </a:p>
        </p:txBody>
      </p:sp>
      <p:sp>
        <p:nvSpPr>
          <p:cNvPr id="5" name="Osemkotnik 4"/>
          <p:cNvSpPr/>
          <p:nvPr/>
        </p:nvSpPr>
        <p:spPr>
          <a:xfrm>
            <a:off x="2843808" y="4077072"/>
            <a:ext cx="576064" cy="57606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3</a:t>
            </a:r>
            <a:endParaRPr lang="sl-SI" b="1" dirty="0"/>
          </a:p>
        </p:txBody>
      </p:sp>
      <p:sp>
        <p:nvSpPr>
          <p:cNvPr id="6" name="Osemkotnik 5"/>
          <p:cNvSpPr/>
          <p:nvPr/>
        </p:nvSpPr>
        <p:spPr>
          <a:xfrm>
            <a:off x="8676456" y="3403760"/>
            <a:ext cx="516501" cy="52929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4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9197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ročno 1"/>
          <p:cNvSpPr/>
          <p:nvPr/>
        </p:nvSpPr>
        <p:spPr>
          <a:xfrm>
            <a:off x="251520" y="692696"/>
            <a:ext cx="8280920" cy="5544616"/>
          </a:xfrm>
          <a:custGeom>
            <a:avLst/>
            <a:gdLst>
              <a:gd name="connsiteX0" fmla="*/ 0 w 7606748"/>
              <a:gd name="connsiteY0" fmla="*/ 2319130 h 2358887"/>
              <a:gd name="connsiteX1" fmla="*/ 145774 w 7606748"/>
              <a:gd name="connsiteY1" fmla="*/ 2345634 h 2358887"/>
              <a:gd name="connsiteX2" fmla="*/ 185531 w 7606748"/>
              <a:gd name="connsiteY2" fmla="*/ 2358887 h 2358887"/>
              <a:gd name="connsiteX3" fmla="*/ 424070 w 7606748"/>
              <a:gd name="connsiteY3" fmla="*/ 2345634 h 2358887"/>
              <a:gd name="connsiteX4" fmla="*/ 463826 w 7606748"/>
              <a:gd name="connsiteY4" fmla="*/ 2332382 h 2358887"/>
              <a:gd name="connsiteX5" fmla="*/ 490331 w 7606748"/>
              <a:gd name="connsiteY5" fmla="*/ 2305878 h 2358887"/>
              <a:gd name="connsiteX6" fmla="*/ 569844 w 7606748"/>
              <a:gd name="connsiteY6" fmla="*/ 2252869 h 2358887"/>
              <a:gd name="connsiteX7" fmla="*/ 649357 w 7606748"/>
              <a:gd name="connsiteY7" fmla="*/ 2173356 h 2358887"/>
              <a:gd name="connsiteX8" fmla="*/ 689113 w 7606748"/>
              <a:gd name="connsiteY8" fmla="*/ 2146852 h 2358887"/>
              <a:gd name="connsiteX9" fmla="*/ 781878 w 7606748"/>
              <a:gd name="connsiteY9" fmla="*/ 2054087 h 2358887"/>
              <a:gd name="connsiteX10" fmla="*/ 901148 w 7606748"/>
              <a:gd name="connsiteY10" fmla="*/ 1948069 h 2358887"/>
              <a:gd name="connsiteX11" fmla="*/ 940905 w 7606748"/>
              <a:gd name="connsiteY11" fmla="*/ 1908313 h 2358887"/>
              <a:gd name="connsiteX12" fmla="*/ 967409 w 7606748"/>
              <a:gd name="connsiteY12" fmla="*/ 1868556 h 2358887"/>
              <a:gd name="connsiteX13" fmla="*/ 1033670 w 7606748"/>
              <a:gd name="connsiteY13" fmla="*/ 1749287 h 2358887"/>
              <a:gd name="connsiteX14" fmla="*/ 1073426 w 7606748"/>
              <a:gd name="connsiteY14" fmla="*/ 1722782 h 2358887"/>
              <a:gd name="connsiteX15" fmla="*/ 1113183 w 7606748"/>
              <a:gd name="connsiteY15" fmla="*/ 1643269 h 2358887"/>
              <a:gd name="connsiteX16" fmla="*/ 1139687 w 7606748"/>
              <a:gd name="connsiteY16" fmla="*/ 1577008 h 2358887"/>
              <a:gd name="connsiteX17" fmla="*/ 1166191 w 7606748"/>
              <a:gd name="connsiteY17" fmla="*/ 1524000 h 2358887"/>
              <a:gd name="connsiteX18" fmla="*/ 1192696 w 7606748"/>
              <a:gd name="connsiteY18" fmla="*/ 1457739 h 2358887"/>
              <a:gd name="connsiteX19" fmla="*/ 1258957 w 7606748"/>
              <a:gd name="connsiteY19" fmla="*/ 1364974 h 2358887"/>
              <a:gd name="connsiteX20" fmla="*/ 1338470 w 7606748"/>
              <a:gd name="connsiteY20" fmla="*/ 1232452 h 2358887"/>
              <a:gd name="connsiteX21" fmla="*/ 1378226 w 7606748"/>
              <a:gd name="connsiteY21" fmla="*/ 1152939 h 2358887"/>
              <a:gd name="connsiteX22" fmla="*/ 1417983 w 7606748"/>
              <a:gd name="connsiteY22" fmla="*/ 1086678 h 2358887"/>
              <a:gd name="connsiteX23" fmla="*/ 1444487 w 7606748"/>
              <a:gd name="connsiteY23" fmla="*/ 993913 h 2358887"/>
              <a:gd name="connsiteX24" fmla="*/ 1457739 w 7606748"/>
              <a:gd name="connsiteY24" fmla="*/ 954156 h 2358887"/>
              <a:gd name="connsiteX25" fmla="*/ 1484244 w 7606748"/>
              <a:gd name="connsiteY25" fmla="*/ 861391 h 2358887"/>
              <a:gd name="connsiteX26" fmla="*/ 1510748 w 7606748"/>
              <a:gd name="connsiteY26" fmla="*/ 808382 h 2358887"/>
              <a:gd name="connsiteX27" fmla="*/ 1537252 w 7606748"/>
              <a:gd name="connsiteY27" fmla="*/ 728869 h 2358887"/>
              <a:gd name="connsiteX28" fmla="*/ 1550505 w 7606748"/>
              <a:gd name="connsiteY28" fmla="*/ 689113 h 2358887"/>
              <a:gd name="connsiteX29" fmla="*/ 1563757 w 7606748"/>
              <a:gd name="connsiteY29" fmla="*/ 649356 h 2358887"/>
              <a:gd name="connsiteX30" fmla="*/ 1577009 w 7606748"/>
              <a:gd name="connsiteY30" fmla="*/ 609600 h 2358887"/>
              <a:gd name="connsiteX31" fmla="*/ 1603513 w 7606748"/>
              <a:gd name="connsiteY31" fmla="*/ 410817 h 2358887"/>
              <a:gd name="connsiteX32" fmla="*/ 1616765 w 7606748"/>
              <a:gd name="connsiteY32" fmla="*/ 92765 h 2358887"/>
              <a:gd name="connsiteX33" fmla="*/ 1669774 w 7606748"/>
              <a:gd name="connsiteY33" fmla="*/ 159026 h 2358887"/>
              <a:gd name="connsiteX34" fmla="*/ 1683026 w 7606748"/>
              <a:gd name="connsiteY34" fmla="*/ 198782 h 2358887"/>
              <a:gd name="connsiteX35" fmla="*/ 1709531 w 7606748"/>
              <a:gd name="connsiteY35" fmla="*/ 304800 h 2358887"/>
              <a:gd name="connsiteX36" fmla="*/ 1736035 w 7606748"/>
              <a:gd name="connsiteY36" fmla="*/ 384313 h 2358887"/>
              <a:gd name="connsiteX37" fmla="*/ 1749287 w 7606748"/>
              <a:gd name="connsiteY37" fmla="*/ 424069 h 2358887"/>
              <a:gd name="connsiteX38" fmla="*/ 1762539 w 7606748"/>
              <a:gd name="connsiteY38" fmla="*/ 503582 h 2358887"/>
              <a:gd name="connsiteX39" fmla="*/ 1775791 w 7606748"/>
              <a:gd name="connsiteY39" fmla="*/ 556591 h 2358887"/>
              <a:gd name="connsiteX40" fmla="*/ 1789044 w 7606748"/>
              <a:gd name="connsiteY40" fmla="*/ 649356 h 2358887"/>
              <a:gd name="connsiteX41" fmla="*/ 1815548 w 7606748"/>
              <a:gd name="connsiteY41" fmla="*/ 755374 h 2358887"/>
              <a:gd name="connsiteX42" fmla="*/ 1842052 w 7606748"/>
              <a:gd name="connsiteY42" fmla="*/ 874643 h 2358887"/>
              <a:gd name="connsiteX43" fmla="*/ 1868557 w 7606748"/>
              <a:gd name="connsiteY43" fmla="*/ 927652 h 2358887"/>
              <a:gd name="connsiteX44" fmla="*/ 1908313 w 7606748"/>
              <a:gd name="connsiteY44" fmla="*/ 1060174 h 2358887"/>
              <a:gd name="connsiteX45" fmla="*/ 1934818 w 7606748"/>
              <a:gd name="connsiteY45" fmla="*/ 1099930 h 2358887"/>
              <a:gd name="connsiteX46" fmla="*/ 2001078 w 7606748"/>
              <a:gd name="connsiteY46" fmla="*/ 1219200 h 2358887"/>
              <a:gd name="connsiteX47" fmla="*/ 2027583 w 7606748"/>
              <a:gd name="connsiteY47" fmla="*/ 1258956 h 2358887"/>
              <a:gd name="connsiteX48" fmla="*/ 2040835 w 7606748"/>
              <a:gd name="connsiteY48" fmla="*/ 1298713 h 2358887"/>
              <a:gd name="connsiteX49" fmla="*/ 2067339 w 7606748"/>
              <a:gd name="connsiteY49" fmla="*/ 1338469 h 2358887"/>
              <a:gd name="connsiteX50" fmla="*/ 2080591 w 7606748"/>
              <a:gd name="connsiteY50" fmla="*/ 1391478 h 2358887"/>
              <a:gd name="connsiteX51" fmla="*/ 2107096 w 7606748"/>
              <a:gd name="connsiteY51" fmla="*/ 1417982 h 2358887"/>
              <a:gd name="connsiteX52" fmla="*/ 2133600 w 7606748"/>
              <a:gd name="connsiteY52" fmla="*/ 1457739 h 2358887"/>
              <a:gd name="connsiteX53" fmla="*/ 2107096 w 7606748"/>
              <a:gd name="connsiteY53" fmla="*/ 1378226 h 2358887"/>
              <a:gd name="connsiteX54" fmla="*/ 2067339 w 7606748"/>
              <a:gd name="connsiteY54" fmla="*/ 1311965 h 2358887"/>
              <a:gd name="connsiteX55" fmla="*/ 2054087 w 7606748"/>
              <a:gd name="connsiteY55" fmla="*/ 1258956 h 2358887"/>
              <a:gd name="connsiteX56" fmla="*/ 2040835 w 7606748"/>
              <a:gd name="connsiteY56" fmla="*/ 1219200 h 2358887"/>
              <a:gd name="connsiteX57" fmla="*/ 2054087 w 7606748"/>
              <a:gd name="connsiteY57" fmla="*/ 980660 h 2358887"/>
              <a:gd name="connsiteX58" fmla="*/ 2067339 w 7606748"/>
              <a:gd name="connsiteY58" fmla="*/ 940904 h 2358887"/>
              <a:gd name="connsiteX59" fmla="*/ 2080591 w 7606748"/>
              <a:gd name="connsiteY59" fmla="*/ 887895 h 2358887"/>
              <a:gd name="connsiteX60" fmla="*/ 2107096 w 7606748"/>
              <a:gd name="connsiteY60" fmla="*/ 808382 h 2358887"/>
              <a:gd name="connsiteX61" fmla="*/ 2160105 w 7606748"/>
              <a:gd name="connsiteY61" fmla="*/ 715617 h 2358887"/>
              <a:gd name="connsiteX62" fmla="*/ 2173357 w 7606748"/>
              <a:gd name="connsiteY62" fmla="*/ 649356 h 2358887"/>
              <a:gd name="connsiteX63" fmla="*/ 2199861 w 7606748"/>
              <a:gd name="connsiteY63" fmla="*/ 596347 h 2358887"/>
              <a:gd name="connsiteX64" fmla="*/ 2239618 w 7606748"/>
              <a:gd name="connsiteY64" fmla="*/ 516834 h 2358887"/>
              <a:gd name="connsiteX65" fmla="*/ 2305878 w 7606748"/>
              <a:gd name="connsiteY65" fmla="*/ 397565 h 2358887"/>
              <a:gd name="connsiteX66" fmla="*/ 2372139 w 7606748"/>
              <a:gd name="connsiteY66" fmla="*/ 304800 h 2358887"/>
              <a:gd name="connsiteX67" fmla="*/ 2398644 w 7606748"/>
              <a:gd name="connsiteY67" fmla="*/ 278295 h 2358887"/>
              <a:gd name="connsiteX68" fmla="*/ 2491409 w 7606748"/>
              <a:gd name="connsiteY68" fmla="*/ 212034 h 2358887"/>
              <a:gd name="connsiteX69" fmla="*/ 2557670 w 7606748"/>
              <a:gd name="connsiteY69" fmla="*/ 159026 h 2358887"/>
              <a:gd name="connsiteX70" fmla="*/ 2663687 w 7606748"/>
              <a:gd name="connsiteY70" fmla="*/ 79513 h 2358887"/>
              <a:gd name="connsiteX71" fmla="*/ 2716696 w 7606748"/>
              <a:gd name="connsiteY71" fmla="*/ 53008 h 2358887"/>
              <a:gd name="connsiteX72" fmla="*/ 2809461 w 7606748"/>
              <a:gd name="connsiteY72" fmla="*/ 0 h 2358887"/>
              <a:gd name="connsiteX73" fmla="*/ 2769705 w 7606748"/>
              <a:gd name="connsiteY73" fmla="*/ 79513 h 2358887"/>
              <a:gd name="connsiteX74" fmla="*/ 2756452 w 7606748"/>
              <a:gd name="connsiteY74" fmla="*/ 119269 h 2358887"/>
              <a:gd name="connsiteX75" fmla="*/ 2729948 w 7606748"/>
              <a:gd name="connsiteY75" fmla="*/ 172278 h 2358887"/>
              <a:gd name="connsiteX76" fmla="*/ 2716696 w 7606748"/>
              <a:gd name="connsiteY76" fmla="*/ 225287 h 2358887"/>
              <a:gd name="connsiteX77" fmla="*/ 2690191 w 7606748"/>
              <a:gd name="connsiteY77" fmla="*/ 304800 h 2358887"/>
              <a:gd name="connsiteX78" fmla="*/ 2676939 w 7606748"/>
              <a:gd name="connsiteY78" fmla="*/ 357808 h 2358887"/>
              <a:gd name="connsiteX79" fmla="*/ 2650435 w 7606748"/>
              <a:gd name="connsiteY79" fmla="*/ 384313 h 2358887"/>
              <a:gd name="connsiteX80" fmla="*/ 2610678 w 7606748"/>
              <a:gd name="connsiteY80" fmla="*/ 490330 h 2358887"/>
              <a:gd name="connsiteX81" fmla="*/ 2597426 w 7606748"/>
              <a:gd name="connsiteY81" fmla="*/ 543339 h 2358887"/>
              <a:gd name="connsiteX82" fmla="*/ 2570922 w 7606748"/>
              <a:gd name="connsiteY82" fmla="*/ 622852 h 2358887"/>
              <a:gd name="connsiteX83" fmla="*/ 2544418 w 7606748"/>
              <a:gd name="connsiteY83" fmla="*/ 755374 h 2358887"/>
              <a:gd name="connsiteX84" fmla="*/ 2531165 w 7606748"/>
              <a:gd name="connsiteY84" fmla="*/ 808382 h 2358887"/>
              <a:gd name="connsiteX85" fmla="*/ 2517913 w 7606748"/>
              <a:gd name="connsiteY85" fmla="*/ 914400 h 2358887"/>
              <a:gd name="connsiteX86" fmla="*/ 2504661 w 7606748"/>
              <a:gd name="connsiteY86" fmla="*/ 954156 h 2358887"/>
              <a:gd name="connsiteX87" fmla="*/ 2491409 w 7606748"/>
              <a:gd name="connsiteY87" fmla="*/ 1033669 h 2358887"/>
              <a:gd name="connsiteX88" fmla="*/ 2478157 w 7606748"/>
              <a:gd name="connsiteY88" fmla="*/ 1073426 h 2358887"/>
              <a:gd name="connsiteX89" fmla="*/ 2451652 w 7606748"/>
              <a:gd name="connsiteY89" fmla="*/ 1258956 h 2358887"/>
              <a:gd name="connsiteX90" fmla="*/ 2478157 w 7606748"/>
              <a:gd name="connsiteY90" fmla="*/ 1630017 h 2358887"/>
              <a:gd name="connsiteX91" fmla="*/ 2491409 w 7606748"/>
              <a:gd name="connsiteY91" fmla="*/ 1683026 h 2358887"/>
              <a:gd name="connsiteX92" fmla="*/ 2531165 w 7606748"/>
              <a:gd name="connsiteY92" fmla="*/ 1736034 h 2358887"/>
              <a:gd name="connsiteX93" fmla="*/ 2544418 w 7606748"/>
              <a:gd name="connsiteY93" fmla="*/ 1775791 h 2358887"/>
              <a:gd name="connsiteX94" fmla="*/ 2557670 w 7606748"/>
              <a:gd name="connsiteY94" fmla="*/ 1828800 h 2358887"/>
              <a:gd name="connsiteX95" fmla="*/ 2584174 w 7606748"/>
              <a:gd name="connsiteY95" fmla="*/ 1868556 h 2358887"/>
              <a:gd name="connsiteX96" fmla="*/ 2663687 w 7606748"/>
              <a:gd name="connsiteY96" fmla="*/ 1974574 h 2358887"/>
              <a:gd name="connsiteX97" fmla="*/ 2690191 w 7606748"/>
              <a:gd name="connsiteY97" fmla="*/ 2014330 h 2358887"/>
              <a:gd name="connsiteX98" fmla="*/ 2729948 w 7606748"/>
              <a:gd name="connsiteY98" fmla="*/ 2027582 h 2358887"/>
              <a:gd name="connsiteX99" fmla="*/ 2756452 w 7606748"/>
              <a:gd name="connsiteY99" fmla="*/ 2067339 h 2358887"/>
              <a:gd name="connsiteX100" fmla="*/ 2862470 w 7606748"/>
              <a:gd name="connsiteY100" fmla="*/ 2093843 h 2358887"/>
              <a:gd name="connsiteX101" fmla="*/ 2902226 w 7606748"/>
              <a:gd name="connsiteY101" fmla="*/ 2107095 h 2358887"/>
              <a:gd name="connsiteX102" fmla="*/ 3008244 w 7606748"/>
              <a:gd name="connsiteY102" fmla="*/ 2080591 h 2358887"/>
              <a:gd name="connsiteX103" fmla="*/ 3074505 w 7606748"/>
              <a:gd name="connsiteY103" fmla="*/ 2027582 h 2358887"/>
              <a:gd name="connsiteX104" fmla="*/ 3154018 w 7606748"/>
              <a:gd name="connsiteY104" fmla="*/ 1961321 h 2358887"/>
              <a:gd name="connsiteX105" fmla="*/ 3180522 w 7606748"/>
              <a:gd name="connsiteY105" fmla="*/ 1908313 h 2358887"/>
              <a:gd name="connsiteX106" fmla="*/ 3220278 w 7606748"/>
              <a:gd name="connsiteY106" fmla="*/ 1855304 h 2358887"/>
              <a:gd name="connsiteX107" fmla="*/ 3273287 w 7606748"/>
              <a:gd name="connsiteY107" fmla="*/ 1775791 h 2358887"/>
              <a:gd name="connsiteX108" fmla="*/ 3366052 w 7606748"/>
              <a:gd name="connsiteY108" fmla="*/ 1656521 h 2358887"/>
              <a:gd name="connsiteX109" fmla="*/ 3405809 w 7606748"/>
              <a:gd name="connsiteY109" fmla="*/ 1577008 h 2358887"/>
              <a:gd name="connsiteX110" fmla="*/ 3419061 w 7606748"/>
              <a:gd name="connsiteY110" fmla="*/ 1510747 h 2358887"/>
              <a:gd name="connsiteX111" fmla="*/ 3432313 w 7606748"/>
              <a:gd name="connsiteY111" fmla="*/ 1457739 h 2358887"/>
              <a:gd name="connsiteX112" fmla="*/ 3419061 w 7606748"/>
              <a:gd name="connsiteY112" fmla="*/ 1298713 h 2358887"/>
              <a:gd name="connsiteX113" fmla="*/ 3366052 w 7606748"/>
              <a:gd name="connsiteY113" fmla="*/ 1219200 h 2358887"/>
              <a:gd name="connsiteX114" fmla="*/ 3286539 w 7606748"/>
              <a:gd name="connsiteY114" fmla="*/ 1179443 h 2358887"/>
              <a:gd name="connsiteX115" fmla="*/ 3127513 w 7606748"/>
              <a:gd name="connsiteY115" fmla="*/ 1205947 h 2358887"/>
              <a:gd name="connsiteX116" fmla="*/ 3061252 w 7606748"/>
              <a:gd name="connsiteY116" fmla="*/ 1245704 h 2358887"/>
              <a:gd name="connsiteX117" fmla="*/ 3034748 w 7606748"/>
              <a:gd name="connsiteY117" fmla="*/ 1285460 h 2358887"/>
              <a:gd name="connsiteX118" fmla="*/ 3008244 w 7606748"/>
              <a:gd name="connsiteY118" fmla="*/ 1364974 h 2358887"/>
              <a:gd name="connsiteX119" fmla="*/ 3021496 w 7606748"/>
              <a:gd name="connsiteY119" fmla="*/ 1590260 h 2358887"/>
              <a:gd name="connsiteX120" fmla="*/ 3074505 w 7606748"/>
              <a:gd name="connsiteY120" fmla="*/ 1775791 h 2358887"/>
              <a:gd name="connsiteX121" fmla="*/ 3087757 w 7606748"/>
              <a:gd name="connsiteY121" fmla="*/ 1815547 h 2358887"/>
              <a:gd name="connsiteX122" fmla="*/ 3114261 w 7606748"/>
              <a:gd name="connsiteY122" fmla="*/ 1855304 h 2358887"/>
              <a:gd name="connsiteX123" fmla="*/ 3154018 w 7606748"/>
              <a:gd name="connsiteY123" fmla="*/ 1921565 h 2358887"/>
              <a:gd name="connsiteX124" fmla="*/ 3167270 w 7606748"/>
              <a:gd name="connsiteY124" fmla="*/ 1974574 h 2358887"/>
              <a:gd name="connsiteX125" fmla="*/ 3220278 w 7606748"/>
              <a:gd name="connsiteY125" fmla="*/ 2014330 h 2358887"/>
              <a:gd name="connsiteX126" fmla="*/ 3246783 w 7606748"/>
              <a:gd name="connsiteY126" fmla="*/ 2040834 h 2358887"/>
              <a:gd name="connsiteX127" fmla="*/ 3260035 w 7606748"/>
              <a:gd name="connsiteY127" fmla="*/ 2093843 h 2358887"/>
              <a:gd name="connsiteX128" fmla="*/ 3299791 w 7606748"/>
              <a:gd name="connsiteY128" fmla="*/ 2107095 h 2358887"/>
              <a:gd name="connsiteX129" fmla="*/ 3326296 w 7606748"/>
              <a:gd name="connsiteY129" fmla="*/ 2133600 h 2358887"/>
              <a:gd name="connsiteX130" fmla="*/ 3405809 w 7606748"/>
              <a:gd name="connsiteY130" fmla="*/ 2173356 h 2358887"/>
              <a:gd name="connsiteX131" fmla="*/ 3551583 w 7606748"/>
              <a:gd name="connsiteY131" fmla="*/ 2160104 h 2358887"/>
              <a:gd name="connsiteX132" fmla="*/ 3644348 w 7606748"/>
              <a:gd name="connsiteY132" fmla="*/ 2107095 h 2358887"/>
              <a:gd name="connsiteX133" fmla="*/ 3684105 w 7606748"/>
              <a:gd name="connsiteY133" fmla="*/ 2093843 h 2358887"/>
              <a:gd name="connsiteX134" fmla="*/ 3790122 w 7606748"/>
              <a:gd name="connsiteY134" fmla="*/ 2001078 h 2358887"/>
              <a:gd name="connsiteX135" fmla="*/ 3816626 w 7606748"/>
              <a:gd name="connsiteY135" fmla="*/ 1961321 h 2358887"/>
              <a:gd name="connsiteX136" fmla="*/ 3896139 w 7606748"/>
              <a:gd name="connsiteY136" fmla="*/ 1895060 h 2358887"/>
              <a:gd name="connsiteX137" fmla="*/ 3949148 w 7606748"/>
              <a:gd name="connsiteY137" fmla="*/ 1815547 h 2358887"/>
              <a:gd name="connsiteX138" fmla="*/ 3988905 w 7606748"/>
              <a:gd name="connsiteY138" fmla="*/ 1736034 h 2358887"/>
              <a:gd name="connsiteX139" fmla="*/ 4002157 w 7606748"/>
              <a:gd name="connsiteY139" fmla="*/ 1683026 h 2358887"/>
              <a:gd name="connsiteX140" fmla="*/ 4015409 w 7606748"/>
              <a:gd name="connsiteY140" fmla="*/ 1643269 h 2358887"/>
              <a:gd name="connsiteX141" fmla="*/ 4028661 w 7606748"/>
              <a:gd name="connsiteY141" fmla="*/ 1563756 h 2358887"/>
              <a:gd name="connsiteX142" fmla="*/ 4015409 w 7606748"/>
              <a:gd name="connsiteY142" fmla="*/ 1311965 h 2358887"/>
              <a:gd name="connsiteX143" fmla="*/ 3988905 w 7606748"/>
              <a:gd name="connsiteY143" fmla="*/ 1285460 h 2358887"/>
              <a:gd name="connsiteX144" fmla="*/ 3896139 w 7606748"/>
              <a:gd name="connsiteY144" fmla="*/ 1179443 h 2358887"/>
              <a:gd name="connsiteX145" fmla="*/ 3856383 w 7606748"/>
              <a:gd name="connsiteY145" fmla="*/ 1166191 h 2358887"/>
              <a:gd name="connsiteX146" fmla="*/ 4002157 w 7606748"/>
              <a:gd name="connsiteY146" fmla="*/ 1166191 h 2358887"/>
              <a:gd name="connsiteX147" fmla="*/ 4227444 w 7606748"/>
              <a:gd name="connsiteY147" fmla="*/ 1192695 h 2358887"/>
              <a:gd name="connsiteX148" fmla="*/ 4545496 w 7606748"/>
              <a:gd name="connsiteY148" fmla="*/ 1192695 h 2358887"/>
              <a:gd name="connsiteX149" fmla="*/ 4611757 w 7606748"/>
              <a:gd name="connsiteY149" fmla="*/ 1179443 h 2358887"/>
              <a:gd name="connsiteX150" fmla="*/ 4572000 w 7606748"/>
              <a:gd name="connsiteY150" fmla="*/ 1192695 h 2358887"/>
              <a:gd name="connsiteX151" fmla="*/ 4465983 w 7606748"/>
              <a:gd name="connsiteY151" fmla="*/ 1232452 h 2358887"/>
              <a:gd name="connsiteX152" fmla="*/ 4439478 w 7606748"/>
              <a:gd name="connsiteY152" fmla="*/ 1258956 h 2358887"/>
              <a:gd name="connsiteX153" fmla="*/ 4426226 w 7606748"/>
              <a:gd name="connsiteY153" fmla="*/ 1298713 h 2358887"/>
              <a:gd name="connsiteX154" fmla="*/ 4439478 w 7606748"/>
              <a:gd name="connsiteY154" fmla="*/ 1815547 h 2358887"/>
              <a:gd name="connsiteX155" fmla="*/ 4465983 w 7606748"/>
              <a:gd name="connsiteY155" fmla="*/ 1895060 h 2358887"/>
              <a:gd name="connsiteX156" fmla="*/ 4479235 w 7606748"/>
              <a:gd name="connsiteY156" fmla="*/ 1934817 h 2358887"/>
              <a:gd name="connsiteX157" fmla="*/ 4518991 w 7606748"/>
              <a:gd name="connsiteY157" fmla="*/ 1961321 h 2358887"/>
              <a:gd name="connsiteX158" fmla="*/ 4545496 w 7606748"/>
              <a:gd name="connsiteY158" fmla="*/ 1987826 h 2358887"/>
              <a:gd name="connsiteX159" fmla="*/ 4585252 w 7606748"/>
              <a:gd name="connsiteY159" fmla="*/ 2001078 h 2358887"/>
              <a:gd name="connsiteX160" fmla="*/ 4651513 w 7606748"/>
              <a:gd name="connsiteY160" fmla="*/ 2054087 h 2358887"/>
              <a:gd name="connsiteX161" fmla="*/ 4691270 w 7606748"/>
              <a:gd name="connsiteY161" fmla="*/ 2067339 h 2358887"/>
              <a:gd name="connsiteX162" fmla="*/ 4969565 w 7606748"/>
              <a:gd name="connsiteY162" fmla="*/ 2054087 h 2358887"/>
              <a:gd name="connsiteX163" fmla="*/ 4996070 w 7606748"/>
              <a:gd name="connsiteY163" fmla="*/ 2027582 h 2358887"/>
              <a:gd name="connsiteX164" fmla="*/ 5049078 w 7606748"/>
              <a:gd name="connsiteY164" fmla="*/ 2014330 h 2358887"/>
              <a:gd name="connsiteX165" fmla="*/ 5075583 w 7606748"/>
              <a:gd name="connsiteY165" fmla="*/ 1987826 h 2358887"/>
              <a:gd name="connsiteX166" fmla="*/ 5088835 w 7606748"/>
              <a:gd name="connsiteY166" fmla="*/ 1948069 h 2358887"/>
              <a:gd name="connsiteX167" fmla="*/ 5128591 w 7606748"/>
              <a:gd name="connsiteY167" fmla="*/ 1921565 h 2358887"/>
              <a:gd name="connsiteX168" fmla="*/ 5155096 w 7606748"/>
              <a:gd name="connsiteY168" fmla="*/ 1881808 h 2358887"/>
              <a:gd name="connsiteX169" fmla="*/ 5168348 w 7606748"/>
              <a:gd name="connsiteY169" fmla="*/ 1842052 h 2358887"/>
              <a:gd name="connsiteX170" fmla="*/ 5221357 w 7606748"/>
              <a:gd name="connsiteY170" fmla="*/ 1789043 h 2358887"/>
              <a:gd name="connsiteX171" fmla="*/ 5261113 w 7606748"/>
              <a:gd name="connsiteY171" fmla="*/ 1709530 h 2358887"/>
              <a:gd name="connsiteX172" fmla="*/ 5300870 w 7606748"/>
              <a:gd name="connsiteY172" fmla="*/ 1683026 h 2358887"/>
              <a:gd name="connsiteX173" fmla="*/ 5380383 w 7606748"/>
              <a:gd name="connsiteY173" fmla="*/ 1577008 h 2358887"/>
              <a:gd name="connsiteX174" fmla="*/ 5459896 w 7606748"/>
              <a:gd name="connsiteY174" fmla="*/ 1484243 h 2358887"/>
              <a:gd name="connsiteX175" fmla="*/ 5499652 w 7606748"/>
              <a:gd name="connsiteY175" fmla="*/ 1457739 h 2358887"/>
              <a:gd name="connsiteX176" fmla="*/ 5565913 w 7606748"/>
              <a:gd name="connsiteY176" fmla="*/ 1391478 h 2358887"/>
              <a:gd name="connsiteX177" fmla="*/ 5592418 w 7606748"/>
              <a:gd name="connsiteY177" fmla="*/ 1364974 h 2358887"/>
              <a:gd name="connsiteX178" fmla="*/ 5618922 w 7606748"/>
              <a:gd name="connsiteY178" fmla="*/ 1338469 h 2358887"/>
              <a:gd name="connsiteX179" fmla="*/ 5698435 w 7606748"/>
              <a:gd name="connsiteY179" fmla="*/ 1285460 h 2358887"/>
              <a:gd name="connsiteX180" fmla="*/ 5764696 w 7606748"/>
              <a:gd name="connsiteY180" fmla="*/ 1219200 h 2358887"/>
              <a:gd name="connsiteX181" fmla="*/ 5791200 w 7606748"/>
              <a:gd name="connsiteY181" fmla="*/ 1192695 h 2358887"/>
              <a:gd name="connsiteX182" fmla="*/ 5923722 w 7606748"/>
              <a:gd name="connsiteY182" fmla="*/ 1166191 h 2358887"/>
              <a:gd name="connsiteX183" fmla="*/ 6003235 w 7606748"/>
              <a:gd name="connsiteY183" fmla="*/ 1179443 h 2358887"/>
              <a:gd name="connsiteX184" fmla="*/ 5936974 w 7606748"/>
              <a:gd name="connsiteY184" fmla="*/ 1192695 h 2358887"/>
              <a:gd name="connsiteX185" fmla="*/ 5883965 w 7606748"/>
              <a:gd name="connsiteY185" fmla="*/ 1205947 h 2358887"/>
              <a:gd name="connsiteX186" fmla="*/ 5817705 w 7606748"/>
              <a:gd name="connsiteY186" fmla="*/ 1219200 h 2358887"/>
              <a:gd name="connsiteX187" fmla="*/ 5698435 w 7606748"/>
              <a:gd name="connsiteY187" fmla="*/ 1258956 h 2358887"/>
              <a:gd name="connsiteX188" fmla="*/ 5658678 w 7606748"/>
              <a:gd name="connsiteY188" fmla="*/ 1272208 h 2358887"/>
              <a:gd name="connsiteX189" fmla="*/ 5618922 w 7606748"/>
              <a:gd name="connsiteY189" fmla="*/ 1285460 h 2358887"/>
              <a:gd name="connsiteX190" fmla="*/ 5526157 w 7606748"/>
              <a:gd name="connsiteY190" fmla="*/ 1391478 h 2358887"/>
              <a:gd name="connsiteX191" fmla="*/ 5486400 w 7606748"/>
              <a:gd name="connsiteY191" fmla="*/ 1470991 h 2358887"/>
              <a:gd name="connsiteX192" fmla="*/ 5473148 w 7606748"/>
              <a:gd name="connsiteY192" fmla="*/ 1510747 h 2358887"/>
              <a:gd name="connsiteX193" fmla="*/ 5486400 w 7606748"/>
              <a:gd name="connsiteY193" fmla="*/ 1722782 h 2358887"/>
              <a:gd name="connsiteX194" fmla="*/ 5539409 w 7606748"/>
              <a:gd name="connsiteY194" fmla="*/ 1828800 h 2358887"/>
              <a:gd name="connsiteX195" fmla="*/ 5579165 w 7606748"/>
              <a:gd name="connsiteY195" fmla="*/ 1855304 h 2358887"/>
              <a:gd name="connsiteX196" fmla="*/ 5645426 w 7606748"/>
              <a:gd name="connsiteY196" fmla="*/ 1921565 h 2358887"/>
              <a:gd name="connsiteX197" fmla="*/ 5671931 w 7606748"/>
              <a:gd name="connsiteY197" fmla="*/ 1948069 h 2358887"/>
              <a:gd name="connsiteX198" fmla="*/ 5738191 w 7606748"/>
              <a:gd name="connsiteY198" fmla="*/ 2001078 h 2358887"/>
              <a:gd name="connsiteX199" fmla="*/ 5817705 w 7606748"/>
              <a:gd name="connsiteY199" fmla="*/ 2027582 h 2358887"/>
              <a:gd name="connsiteX200" fmla="*/ 6109252 w 7606748"/>
              <a:gd name="connsiteY200" fmla="*/ 2014330 h 2358887"/>
              <a:gd name="connsiteX201" fmla="*/ 6202018 w 7606748"/>
              <a:gd name="connsiteY201" fmla="*/ 1987826 h 2358887"/>
              <a:gd name="connsiteX202" fmla="*/ 6255026 w 7606748"/>
              <a:gd name="connsiteY202" fmla="*/ 1961321 h 2358887"/>
              <a:gd name="connsiteX203" fmla="*/ 6294783 w 7606748"/>
              <a:gd name="connsiteY203" fmla="*/ 1948069 h 2358887"/>
              <a:gd name="connsiteX204" fmla="*/ 6361044 w 7606748"/>
              <a:gd name="connsiteY204" fmla="*/ 1881808 h 2358887"/>
              <a:gd name="connsiteX205" fmla="*/ 6387548 w 7606748"/>
              <a:gd name="connsiteY205" fmla="*/ 1842052 h 2358887"/>
              <a:gd name="connsiteX206" fmla="*/ 6440557 w 7606748"/>
              <a:gd name="connsiteY206" fmla="*/ 1789043 h 2358887"/>
              <a:gd name="connsiteX207" fmla="*/ 6480313 w 7606748"/>
              <a:gd name="connsiteY207" fmla="*/ 1709530 h 2358887"/>
              <a:gd name="connsiteX208" fmla="*/ 6533322 w 7606748"/>
              <a:gd name="connsiteY208" fmla="*/ 1616765 h 2358887"/>
              <a:gd name="connsiteX209" fmla="*/ 6546574 w 7606748"/>
              <a:gd name="connsiteY209" fmla="*/ 1577008 h 2358887"/>
              <a:gd name="connsiteX210" fmla="*/ 6559826 w 7606748"/>
              <a:gd name="connsiteY210" fmla="*/ 1524000 h 2358887"/>
              <a:gd name="connsiteX211" fmla="*/ 6586331 w 7606748"/>
              <a:gd name="connsiteY211" fmla="*/ 1484243 h 2358887"/>
              <a:gd name="connsiteX212" fmla="*/ 6612835 w 7606748"/>
              <a:gd name="connsiteY212" fmla="*/ 1378226 h 2358887"/>
              <a:gd name="connsiteX213" fmla="*/ 6652591 w 7606748"/>
              <a:gd name="connsiteY213" fmla="*/ 1285460 h 2358887"/>
              <a:gd name="connsiteX214" fmla="*/ 6665844 w 7606748"/>
              <a:gd name="connsiteY214" fmla="*/ 1192695 h 2358887"/>
              <a:gd name="connsiteX215" fmla="*/ 6679096 w 7606748"/>
              <a:gd name="connsiteY215" fmla="*/ 1152939 h 2358887"/>
              <a:gd name="connsiteX216" fmla="*/ 6692348 w 7606748"/>
              <a:gd name="connsiteY216" fmla="*/ 1099930 h 2358887"/>
              <a:gd name="connsiteX217" fmla="*/ 6718852 w 7606748"/>
              <a:gd name="connsiteY217" fmla="*/ 1020417 h 2358887"/>
              <a:gd name="connsiteX218" fmla="*/ 6679096 w 7606748"/>
              <a:gd name="connsiteY218" fmla="*/ 1166191 h 2358887"/>
              <a:gd name="connsiteX219" fmla="*/ 6665844 w 7606748"/>
              <a:gd name="connsiteY219" fmla="*/ 1205947 h 2358887"/>
              <a:gd name="connsiteX220" fmla="*/ 6639339 w 7606748"/>
              <a:gd name="connsiteY220" fmla="*/ 1444487 h 2358887"/>
              <a:gd name="connsiteX221" fmla="*/ 6679096 w 7606748"/>
              <a:gd name="connsiteY221" fmla="*/ 1736034 h 2358887"/>
              <a:gd name="connsiteX222" fmla="*/ 6758609 w 7606748"/>
              <a:gd name="connsiteY222" fmla="*/ 1842052 h 2358887"/>
              <a:gd name="connsiteX223" fmla="*/ 6798365 w 7606748"/>
              <a:gd name="connsiteY223" fmla="*/ 1881808 h 2358887"/>
              <a:gd name="connsiteX224" fmla="*/ 6824870 w 7606748"/>
              <a:gd name="connsiteY224" fmla="*/ 1908313 h 2358887"/>
              <a:gd name="connsiteX225" fmla="*/ 6864626 w 7606748"/>
              <a:gd name="connsiteY225" fmla="*/ 1921565 h 2358887"/>
              <a:gd name="connsiteX226" fmla="*/ 6970644 w 7606748"/>
              <a:gd name="connsiteY226" fmla="*/ 1974574 h 2358887"/>
              <a:gd name="connsiteX227" fmla="*/ 7010400 w 7606748"/>
              <a:gd name="connsiteY227" fmla="*/ 1987826 h 2358887"/>
              <a:gd name="connsiteX228" fmla="*/ 7315200 w 7606748"/>
              <a:gd name="connsiteY228" fmla="*/ 1961321 h 2358887"/>
              <a:gd name="connsiteX229" fmla="*/ 7447722 w 7606748"/>
              <a:gd name="connsiteY229" fmla="*/ 1908313 h 2358887"/>
              <a:gd name="connsiteX230" fmla="*/ 7527235 w 7606748"/>
              <a:gd name="connsiteY230" fmla="*/ 1881808 h 2358887"/>
              <a:gd name="connsiteX231" fmla="*/ 7566991 w 7606748"/>
              <a:gd name="connsiteY231" fmla="*/ 1855304 h 2358887"/>
              <a:gd name="connsiteX232" fmla="*/ 7606748 w 7606748"/>
              <a:gd name="connsiteY232" fmla="*/ 182880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7606748" h="2358887">
                <a:moveTo>
                  <a:pt x="0" y="2319130"/>
                </a:moveTo>
                <a:cubicBezTo>
                  <a:pt x="35441" y="2325037"/>
                  <a:pt x="108734" y="2336374"/>
                  <a:pt x="145774" y="2345634"/>
                </a:cubicBezTo>
                <a:cubicBezTo>
                  <a:pt x="159326" y="2349022"/>
                  <a:pt x="172279" y="2354469"/>
                  <a:pt x="185531" y="2358887"/>
                </a:cubicBezTo>
                <a:cubicBezTo>
                  <a:pt x="265044" y="2354469"/>
                  <a:pt x="344793" y="2353184"/>
                  <a:pt x="424070" y="2345634"/>
                </a:cubicBezTo>
                <a:cubicBezTo>
                  <a:pt x="437976" y="2344310"/>
                  <a:pt x="451848" y="2339569"/>
                  <a:pt x="463826" y="2332382"/>
                </a:cubicBezTo>
                <a:cubicBezTo>
                  <a:pt x="474540" y="2325954"/>
                  <a:pt x="480336" y="2313375"/>
                  <a:pt x="490331" y="2305878"/>
                </a:cubicBezTo>
                <a:cubicBezTo>
                  <a:pt x="515815" y="2286765"/>
                  <a:pt x="547320" y="2275393"/>
                  <a:pt x="569844" y="2252869"/>
                </a:cubicBezTo>
                <a:cubicBezTo>
                  <a:pt x="596348" y="2226365"/>
                  <a:pt x="618169" y="2194148"/>
                  <a:pt x="649357" y="2173356"/>
                </a:cubicBezTo>
                <a:cubicBezTo>
                  <a:pt x="662609" y="2164521"/>
                  <a:pt x="677275" y="2157507"/>
                  <a:pt x="689113" y="2146852"/>
                </a:cubicBezTo>
                <a:cubicBezTo>
                  <a:pt x="721617" y="2117598"/>
                  <a:pt x="745493" y="2078344"/>
                  <a:pt x="781878" y="2054087"/>
                </a:cubicBezTo>
                <a:cubicBezTo>
                  <a:pt x="852823" y="2006789"/>
                  <a:pt x="810370" y="2038846"/>
                  <a:pt x="901148" y="1948069"/>
                </a:cubicBezTo>
                <a:cubicBezTo>
                  <a:pt x="914400" y="1934817"/>
                  <a:pt x="930509" y="1923907"/>
                  <a:pt x="940905" y="1908313"/>
                </a:cubicBezTo>
                <a:cubicBezTo>
                  <a:pt x="949740" y="1895061"/>
                  <a:pt x="960286" y="1882802"/>
                  <a:pt x="967409" y="1868556"/>
                </a:cubicBezTo>
                <a:cubicBezTo>
                  <a:pt x="991576" y="1820221"/>
                  <a:pt x="970993" y="1791074"/>
                  <a:pt x="1033670" y="1749287"/>
                </a:cubicBezTo>
                <a:lnTo>
                  <a:pt x="1073426" y="1722782"/>
                </a:lnTo>
                <a:cubicBezTo>
                  <a:pt x="1106736" y="1622852"/>
                  <a:pt x="1061802" y="1746031"/>
                  <a:pt x="1113183" y="1643269"/>
                </a:cubicBezTo>
                <a:cubicBezTo>
                  <a:pt x="1123821" y="1621992"/>
                  <a:pt x="1130026" y="1598746"/>
                  <a:pt x="1139687" y="1577008"/>
                </a:cubicBezTo>
                <a:cubicBezTo>
                  <a:pt x="1147710" y="1558956"/>
                  <a:pt x="1158168" y="1542052"/>
                  <a:pt x="1166191" y="1524000"/>
                </a:cubicBezTo>
                <a:cubicBezTo>
                  <a:pt x="1175853" y="1502262"/>
                  <a:pt x="1182057" y="1479016"/>
                  <a:pt x="1192696" y="1457739"/>
                </a:cubicBezTo>
                <a:cubicBezTo>
                  <a:pt x="1211053" y="1421024"/>
                  <a:pt x="1237930" y="1401020"/>
                  <a:pt x="1258957" y="1364974"/>
                </a:cubicBezTo>
                <a:cubicBezTo>
                  <a:pt x="1340992" y="1224342"/>
                  <a:pt x="1276614" y="1294306"/>
                  <a:pt x="1338470" y="1232452"/>
                </a:cubicBezTo>
                <a:cubicBezTo>
                  <a:pt x="1371780" y="1132521"/>
                  <a:pt x="1326847" y="1255698"/>
                  <a:pt x="1378226" y="1152939"/>
                </a:cubicBezTo>
                <a:cubicBezTo>
                  <a:pt x="1412632" y="1084127"/>
                  <a:pt x="1366214" y="1138445"/>
                  <a:pt x="1417983" y="1086678"/>
                </a:cubicBezTo>
                <a:cubicBezTo>
                  <a:pt x="1449757" y="991354"/>
                  <a:pt x="1411207" y="1110394"/>
                  <a:pt x="1444487" y="993913"/>
                </a:cubicBezTo>
                <a:cubicBezTo>
                  <a:pt x="1448325" y="980481"/>
                  <a:pt x="1453901" y="967588"/>
                  <a:pt x="1457739" y="954156"/>
                </a:cubicBezTo>
                <a:cubicBezTo>
                  <a:pt x="1467349" y="920519"/>
                  <a:pt x="1470622" y="893174"/>
                  <a:pt x="1484244" y="861391"/>
                </a:cubicBezTo>
                <a:cubicBezTo>
                  <a:pt x="1492026" y="843233"/>
                  <a:pt x="1503411" y="826724"/>
                  <a:pt x="1510748" y="808382"/>
                </a:cubicBezTo>
                <a:cubicBezTo>
                  <a:pt x="1521124" y="782442"/>
                  <a:pt x="1528417" y="755373"/>
                  <a:pt x="1537252" y="728869"/>
                </a:cubicBezTo>
                <a:lnTo>
                  <a:pt x="1550505" y="689113"/>
                </a:lnTo>
                <a:lnTo>
                  <a:pt x="1563757" y="649356"/>
                </a:lnTo>
                <a:lnTo>
                  <a:pt x="1577009" y="609600"/>
                </a:lnTo>
                <a:cubicBezTo>
                  <a:pt x="1589055" y="537323"/>
                  <a:pt x="1598879" y="487281"/>
                  <a:pt x="1603513" y="410817"/>
                </a:cubicBezTo>
                <a:cubicBezTo>
                  <a:pt x="1609932" y="304902"/>
                  <a:pt x="1612348" y="198782"/>
                  <a:pt x="1616765" y="92765"/>
                </a:cubicBezTo>
                <a:cubicBezTo>
                  <a:pt x="1641419" y="117419"/>
                  <a:pt x="1653055" y="125588"/>
                  <a:pt x="1669774" y="159026"/>
                </a:cubicBezTo>
                <a:cubicBezTo>
                  <a:pt x="1676021" y="171520"/>
                  <a:pt x="1679351" y="185305"/>
                  <a:pt x="1683026" y="198782"/>
                </a:cubicBezTo>
                <a:cubicBezTo>
                  <a:pt x="1692611" y="233925"/>
                  <a:pt x="1698012" y="270242"/>
                  <a:pt x="1709531" y="304800"/>
                </a:cubicBezTo>
                <a:lnTo>
                  <a:pt x="1736035" y="384313"/>
                </a:lnTo>
                <a:lnTo>
                  <a:pt x="1749287" y="424069"/>
                </a:lnTo>
                <a:cubicBezTo>
                  <a:pt x="1753704" y="450573"/>
                  <a:pt x="1757269" y="477234"/>
                  <a:pt x="1762539" y="503582"/>
                </a:cubicBezTo>
                <a:cubicBezTo>
                  <a:pt x="1766111" y="521442"/>
                  <a:pt x="1772533" y="538671"/>
                  <a:pt x="1775791" y="556591"/>
                </a:cubicBezTo>
                <a:cubicBezTo>
                  <a:pt x="1781379" y="587323"/>
                  <a:pt x="1782918" y="618727"/>
                  <a:pt x="1789044" y="649356"/>
                </a:cubicBezTo>
                <a:cubicBezTo>
                  <a:pt x="1796188" y="685076"/>
                  <a:pt x="1808404" y="719654"/>
                  <a:pt x="1815548" y="755374"/>
                </a:cubicBezTo>
                <a:cubicBezTo>
                  <a:pt x="1819146" y="773364"/>
                  <a:pt x="1834032" y="853257"/>
                  <a:pt x="1842052" y="874643"/>
                </a:cubicBezTo>
                <a:cubicBezTo>
                  <a:pt x="1848989" y="893141"/>
                  <a:pt x="1859722" y="909982"/>
                  <a:pt x="1868557" y="927652"/>
                </a:cubicBezTo>
                <a:cubicBezTo>
                  <a:pt x="1875965" y="957282"/>
                  <a:pt x="1895409" y="1040819"/>
                  <a:pt x="1908313" y="1060174"/>
                </a:cubicBezTo>
                <a:lnTo>
                  <a:pt x="1934818" y="1099930"/>
                </a:lnTo>
                <a:cubicBezTo>
                  <a:pt x="1958142" y="1169905"/>
                  <a:pt x="1940322" y="1128067"/>
                  <a:pt x="2001078" y="1219200"/>
                </a:cubicBezTo>
                <a:lnTo>
                  <a:pt x="2027583" y="1258956"/>
                </a:lnTo>
                <a:cubicBezTo>
                  <a:pt x="2032000" y="1272208"/>
                  <a:pt x="2034588" y="1286219"/>
                  <a:pt x="2040835" y="1298713"/>
                </a:cubicBezTo>
                <a:cubicBezTo>
                  <a:pt x="2047958" y="1312959"/>
                  <a:pt x="2061065" y="1323830"/>
                  <a:pt x="2067339" y="1338469"/>
                </a:cubicBezTo>
                <a:cubicBezTo>
                  <a:pt x="2074514" y="1355210"/>
                  <a:pt x="2072446" y="1375187"/>
                  <a:pt x="2080591" y="1391478"/>
                </a:cubicBezTo>
                <a:cubicBezTo>
                  <a:pt x="2086179" y="1402653"/>
                  <a:pt x="2099291" y="1408226"/>
                  <a:pt x="2107096" y="1417982"/>
                </a:cubicBezTo>
                <a:cubicBezTo>
                  <a:pt x="2117046" y="1430419"/>
                  <a:pt x="2138637" y="1472849"/>
                  <a:pt x="2133600" y="1457739"/>
                </a:cubicBezTo>
                <a:cubicBezTo>
                  <a:pt x="2133600" y="1457738"/>
                  <a:pt x="2107097" y="1378228"/>
                  <a:pt x="2107096" y="1378226"/>
                </a:cubicBezTo>
                <a:lnTo>
                  <a:pt x="2067339" y="1311965"/>
                </a:lnTo>
                <a:cubicBezTo>
                  <a:pt x="2062922" y="1294295"/>
                  <a:pt x="2059091" y="1276469"/>
                  <a:pt x="2054087" y="1258956"/>
                </a:cubicBezTo>
                <a:cubicBezTo>
                  <a:pt x="2050250" y="1245525"/>
                  <a:pt x="2040835" y="1233169"/>
                  <a:pt x="2040835" y="1219200"/>
                </a:cubicBezTo>
                <a:cubicBezTo>
                  <a:pt x="2040835" y="1139564"/>
                  <a:pt x="2046537" y="1059937"/>
                  <a:pt x="2054087" y="980660"/>
                </a:cubicBezTo>
                <a:cubicBezTo>
                  <a:pt x="2055411" y="966754"/>
                  <a:pt x="2063502" y="954335"/>
                  <a:pt x="2067339" y="940904"/>
                </a:cubicBezTo>
                <a:cubicBezTo>
                  <a:pt x="2072343" y="923391"/>
                  <a:pt x="2075357" y="905340"/>
                  <a:pt x="2080591" y="887895"/>
                </a:cubicBezTo>
                <a:cubicBezTo>
                  <a:pt x="2088619" y="861135"/>
                  <a:pt x="2091599" y="831628"/>
                  <a:pt x="2107096" y="808382"/>
                </a:cubicBezTo>
                <a:cubicBezTo>
                  <a:pt x="2144558" y="752189"/>
                  <a:pt x="2126477" y="782871"/>
                  <a:pt x="2160105" y="715617"/>
                </a:cubicBezTo>
                <a:cubicBezTo>
                  <a:pt x="2164522" y="693530"/>
                  <a:pt x="2166234" y="670725"/>
                  <a:pt x="2173357" y="649356"/>
                </a:cubicBezTo>
                <a:cubicBezTo>
                  <a:pt x="2179604" y="630615"/>
                  <a:pt x="2192079" y="614505"/>
                  <a:pt x="2199861" y="596347"/>
                </a:cubicBezTo>
                <a:cubicBezTo>
                  <a:pt x="2232779" y="519537"/>
                  <a:pt x="2188684" y="593235"/>
                  <a:pt x="2239618" y="516834"/>
                </a:cubicBezTo>
                <a:cubicBezTo>
                  <a:pt x="2262943" y="446859"/>
                  <a:pt x="2245122" y="488699"/>
                  <a:pt x="2305878" y="397565"/>
                </a:cubicBezTo>
                <a:cubicBezTo>
                  <a:pt x="2328827" y="363142"/>
                  <a:pt x="2344748" y="337670"/>
                  <a:pt x="2372139" y="304800"/>
                </a:cubicBezTo>
                <a:cubicBezTo>
                  <a:pt x="2380138" y="295201"/>
                  <a:pt x="2388887" y="286100"/>
                  <a:pt x="2398644" y="278295"/>
                </a:cubicBezTo>
                <a:cubicBezTo>
                  <a:pt x="2436270" y="248194"/>
                  <a:pt x="2454099" y="249344"/>
                  <a:pt x="2491409" y="212034"/>
                </a:cubicBezTo>
                <a:cubicBezTo>
                  <a:pt x="2551351" y="152092"/>
                  <a:pt x="2480272" y="184825"/>
                  <a:pt x="2557670" y="159026"/>
                </a:cubicBezTo>
                <a:cubicBezTo>
                  <a:pt x="2594945" y="121750"/>
                  <a:pt x="2603743" y="109486"/>
                  <a:pt x="2663687" y="79513"/>
                </a:cubicBezTo>
                <a:cubicBezTo>
                  <a:pt x="2681357" y="70678"/>
                  <a:pt x="2699943" y="63478"/>
                  <a:pt x="2716696" y="53008"/>
                </a:cubicBezTo>
                <a:cubicBezTo>
                  <a:pt x="2808385" y="-4298"/>
                  <a:pt x="2731356" y="26035"/>
                  <a:pt x="2809461" y="0"/>
                </a:cubicBezTo>
                <a:cubicBezTo>
                  <a:pt x="2776154" y="99920"/>
                  <a:pt x="2821081" y="-23238"/>
                  <a:pt x="2769705" y="79513"/>
                </a:cubicBezTo>
                <a:cubicBezTo>
                  <a:pt x="2763458" y="92007"/>
                  <a:pt x="2761955" y="106430"/>
                  <a:pt x="2756452" y="119269"/>
                </a:cubicBezTo>
                <a:cubicBezTo>
                  <a:pt x="2748670" y="137427"/>
                  <a:pt x="2736884" y="153781"/>
                  <a:pt x="2729948" y="172278"/>
                </a:cubicBezTo>
                <a:cubicBezTo>
                  <a:pt x="2723553" y="189332"/>
                  <a:pt x="2721930" y="207842"/>
                  <a:pt x="2716696" y="225287"/>
                </a:cubicBezTo>
                <a:cubicBezTo>
                  <a:pt x="2708668" y="252047"/>
                  <a:pt x="2696967" y="277696"/>
                  <a:pt x="2690191" y="304800"/>
                </a:cubicBezTo>
                <a:cubicBezTo>
                  <a:pt x="2685774" y="322469"/>
                  <a:pt x="2685084" y="341518"/>
                  <a:pt x="2676939" y="357808"/>
                </a:cubicBezTo>
                <a:cubicBezTo>
                  <a:pt x="2671351" y="368983"/>
                  <a:pt x="2659270" y="375478"/>
                  <a:pt x="2650435" y="384313"/>
                </a:cubicBezTo>
                <a:cubicBezTo>
                  <a:pt x="2616419" y="520378"/>
                  <a:pt x="2662654" y="351729"/>
                  <a:pt x="2610678" y="490330"/>
                </a:cubicBezTo>
                <a:cubicBezTo>
                  <a:pt x="2604283" y="507384"/>
                  <a:pt x="2602660" y="525894"/>
                  <a:pt x="2597426" y="543339"/>
                </a:cubicBezTo>
                <a:cubicBezTo>
                  <a:pt x="2589398" y="570099"/>
                  <a:pt x="2577698" y="595748"/>
                  <a:pt x="2570922" y="622852"/>
                </a:cubicBezTo>
                <a:cubicBezTo>
                  <a:pt x="2540137" y="745992"/>
                  <a:pt x="2576916" y="592886"/>
                  <a:pt x="2544418" y="755374"/>
                </a:cubicBezTo>
                <a:cubicBezTo>
                  <a:pt x="2540846" y="773234"/>
                  <a:pt x="2535583" y="790713"/>
                  <a:pt x="2531165" y="808382"/>
                </a:cubicBezTo>
                <a:cubicBezTo>
                  <a:pt x="2526748" y="843721"/>
                  <a:pt x="2524284" y="879360"/>
                  <a:pt x="2517913" y="914400"/>
                </a:cubicBezTo>
                <a:cubicBezTo>
                  <a:pt x="2515414" y="928144"/>
                  <a:pt x="2507691" y="940520"/>
                  <a:pt x="2504661" y="954156"/>
                </a:cubicBezTo>
                <a:cubicBezTo>
                  <a:pt x="2498832" y="980386"/>
                  <a:pt x="2497238" y="1007439"/>
                  <a:pt x="2491409" y="1033669"/>
                </a:cubicBezTo>
                <a:cubicBezTo>
                  <a:pt x="2488379" y="1047306"/>
                  <a:pt x="2481187" y="1059789"/>
                  <a:pt x="2478157" y="1073426"/>
                </a:cubicBezTo>
                <a:cubicBezTo>
                  <a:pt x="2467240" y="1122552"/>
                  <a:pt x="2457383" y="1213113"/>
                  <a:pt x="2451652" y="1258956"/>
                </a:cubicBezTo>
                <a:cubicBezTo>
                  <a:pt x="2458798" y="1409016"/>
                  <a:pt x="2454325" y="1498939"/>
                  <a:pt x="2478157" y="1630017"/>
                </a:cubicBezTo>
                <a:cubicBezTo>
                  <a:pt x="2481415" y="1647937"/>
                  <a:pt x="2483264" y="1666735"/>
                  <a:pt x="2491409" y="1683026"/>
                </a:cubicBezTo>
                <a:cubicBezTo>
                  <a:pt x="2501286" y="1702781"/>
                  <a:pt x="2517913" y="1718365"/>
                  <a:pt x="2531165" y="1736034"/>
                </a:cubicBezTo>
                <a:cubicBezTo>
                  <a:pt x="2535583" y="1749286"/>
                  <a:pt x="2540580" y="1762359"/>
                  <a:pt x="2544418" y="1775791"/>
                </a:cubicBezTo>
                <a:cubicBezTo>
                  <a:pt x="2549422" y="1793304"/>
                  <a:pt x="2550495" y="1812059"/>
                  <a:pt x="2557670" y="1828800"/>
                </a:cubicBezTo>
                <a:cubicBezTo>
                  <a:pt x="2563944" y="1843439"/>
                  <a:pt x="2575339" y="1855304"/>
                  <a:pt x="2584174" y="1868556"/>
                </a:cubicBezTo>
                <a:cubicBezTo>
                  <a:pt x="2618653" y="1971996"/>
                  <a:pt x="2562170" y="1822299"/>
                  <a:pt x="2663687" y="1974574"/>
                </a:cubicBezTo>
                <a:cubicBezTo>
                  <a:pt x="2672522" y="1987826"/>
                  <a:pt x="2677754" y="2004381"/>
                  <a:pt x="2690191" y="2014330"/>
                </a:cubicBezTo>
                <a:cubicBezTo>
                  <a:pt x="2701099" y="2023056"/>
                  <a:pt x="2716696" y="2023165"/>
                  <a:pt x="2729948" y="2027582"/>
                </a:cubicBezTo>
                <a:cubicBezTo>
                  <a:pt x="2738783" y="2040834"/>
                  <a:pt x="2742206" y="2060216"/>
                  <a:pt x="2756452" y="2067339"/>
                </a:cubicBezTo>
                <a:cubicBezTo>
                  <a:pt x="2789033" y="2083630"/>
                  <a:pt x="2827912" y="2082324"/>
                  <a:pt x="2862470" y="2093843"/>
                </a:cubicBezTo>
                <a:lnTo>
                  <a:pt x="2902226" y="2107095"/>
                </a:lnTo>
                <a:cubicBezTo>
                  <a:pt x="2937565" y="2098260"/>
                  <a:pt x="2977935" y="2100797"/>
                  <a:pt x="3008244" y="2080591"/>
                </a:cubicBezTo>
                <a:cubicBezTo>
                  <a:pt x="3130606" y="1999016"/>
                  <a:pt x="2980090" y="2103115"/>
                  <a:pt x="3074505" y="2027582"/>
                </a:cubicBezTo>
                <a:cubicBezTo>
                  <a:pt x="3113251" y="1996585"/>
                  <a:pt x="3122537" y="2005394"/>
                  <a:pt x="3154018" y="1961321"/>
                </a:cubicBezTo>
                <a:cubicBezTo>
                  <a:pt x="3165500" y="1945246"/>
                  <a:pt x="3170052" y="1925065"/>
                  <a:pt x="3180522" y="1908313"/>
                </a:cubicBezTo>
                <a:cubicBezTo>
                  <a:pt x="3192228" y="1889583"/>
                  <a:pt x="3207612" y="1873398"/>
                  <a:pt x="3220278" y="1855304"/>
                </a:cubicBezTo>
                <a:cubicBezTo>
                  <a:pt x="3238545" y="1829208"/>
                  <a:pt x="3250763" y="1798315"/>
                  <a:pt x="3273287" y="1775791"/>
                </a:cubicBezTo>
                <a:cubicBezTo>
                  <a:pt x="3307592" y="1741486"/>
                  <a:pt x="3350199" y="1704078"/>
                  <a:pt x="3366052" y="1656521"/>
                </a:cubicBezTo>
                <a:cubicBezTo>
                  <a:pt x="3384342" y="1601655"/>
                  <a:pt x="3371557" y="1628388"/>
                  <a:pt x="3405809" y="1577008"/>
                </a:cubicBezTo>
                <a:cubicBezTo>
                  <a:pt x="3410226" y="1554921"/>
                  <a:pt x="3414175" y="1532735"/>
                  <a:pt x="3419061" y="1510747"/>
                </a:cubicBezTo>
                <a:cubicBezTo>
                  <a:pt x="3423012" y="1492968"/>
                  <a:pt x="3432313" y="1475952"/>
                  <a:pt x="3432313" y="1457739"/>
                </a:cubicBezTo>
                <a:cubicBezTo>
                  <a:pt x="3432313" y="1404547"/>
                  <a:pt x="3433298" y="1349965"/>
                  <a:pt x="3419061" y="1298713"/>
                </a:cubicBezTo>
                <a:cubicBezTo>
                  <a:pt x="3410535" y="1268021"/>
                  <a:pt x="3396271" y="1229274"/>
                  <a:pt x="3366052" y="1219200"/>
                </a:cubicBezTo>
                <a:cubicBezTo>
                  <a:pt x="3311186" y="1200910"/>
                  <a:pt x="3337919" y="1213695"/>
                  <a:pt x="3286539" y="1179443"/>
                </a:cubicBezTo>
                <a:cubicBezTo>
                  <a:pt x="3274761" y="1180752"/>
                  <a:pt x="3162832" y="1184755"/>
                  <a:pt x="3127513" y="1205947"/>
                </a:cubicBezTo>
                <a:cubicBezTo>
                  <a:pt x="3036558" y="1260521"/>
                  <a:pt x="3173878" y="1208163"/>
                  <a:pt x="3061252" y="1245704"/>
                </a:cubicBezTo>
                <a:cubicBezTo>
                  <a:pt x="3052417" y="1258956"/>
                  <a:pt x="3041216" y="1270906"/>
                  <a:pt x="3034748" y="1285460"/>
                </a:cubicBezTo>
                <a:cubicBezTo>
                  <a:pt x="3023401" y="1310990"/>
                  <a:pt x="3008244" y="1364974"/>
                  <a:pt x="3008244" y="1364974"/>
                </a:cubicBezTo>
                <a:cubicBezTo>
                  <a:pt x="3012661" y="1440069"/>
                  <a:pt x="3012533" y="1515571"/>
                  <a:pt x="3021496" y="1590260"/>
                </a:cubicBezTo>
                <a:cubicBezTo>
                  <a:pt x="3027737" y="1642267"/>
                  <a:pt x="3057218" y="1723932"/>
                  <a:pt x="3074505" y="1775791"/>
                </a:cubicBezTo>
                <a:cubicBezTo>
                  <a:pt x="3078922" y="1789043"/>
                  <a:pt x="3080009" y="1803924"/>
                  <a:pt x="3087757" y="1815547"/>
                </a:cubicBezTo>
                <a:cubicBezTo>
                  <a:pt x="3096592" y="1828799"/>
                  <a:pt x="3107138" y="1841058"/>
                  <a:pt x="3114261" y="1855304"/>
                </a:cubicBezTo>
                <a:cubicBezTo>
                  <a:pt x="3148666" y="1924116"/>
                  <a:pt x="3102249" y="1869796"/>
                  <a:pt x="3154018" y="1921565"/>
                </a:cubicBezTo>
                <a:cubicBezTo>
                  <a:pt x="3158435" y="1939235"/>
                  <a:pt x="3156684" y="1959753"/>
                  <a:pt x="3167270" y="1974574"/>
                </a:cubicBezTo>
                <a:cubicBezTo>
                  <a:pt x="3180108" y="1992547"/>
                  <a:pt x="3203310" y="2000191"/>
                  <a:pt x="3220278" y="2014330"/>
                </a:cubicBezTo>
                <a:cubicBezTo>
                  <a:pt x="3229876" y="2022329"/>
                  <a:pt x="3237948" y="2031999"/>
                  <a:pt x="3246783" y="2040834"/>
                </a:cubicBezTo>
                <a:cubicBezTo>
                  <a:pt x="3251200" y="2058504"/>
                  <a:pt x="3248657" y="2079621"/>
                  <a:pt x="3260035" y="2093843"/>
                </a:cubicBezTo>
                <a:cubicBezTo>
                  <a:pt x="3268761" y="2104751"/>
                  <a:pt x="3287813" y="2099908"/>
                  <a:pt x="3299791" y="2107095"/>
                </a:cubicBezTo>
                <a:cubicBezTo>
                  <a:pt x="3310505" y="2113523"/>
                  <a:pt x="3316539" y="2125795"/>
                  <a:pt x="3326296" y="2133600"/>
                </a:cubicBezTo>
                <a:cubicBezTo>
                  <a:pt x="3362995" y="2162960"/>
                  <a:pt x="3363818" y="2159359"/>
                  <a:pt x="3405809" y="2173356"/>
                </a:cubicBezTo>
                <a:cubicBezTo>
                  <a:pt x="3454400" y="2168939"/>
                  <a:pt x="3503739" y="2169673"/>
                  <a:pt x="3551583" y="2160104"/>
                </a:cubicBezTo>
                <a:cubicBezTo>
                  <a:pt x="3590306" y="2152360"/>
                  <a:pt x="3611157" y="2123690"/>
                  <a:pt x="3644348" y="2107095"/>
                </a:cubicBezTo>
                <a:cubicBezTo>
                  <a:pt x="3656842" y="2100848"/>
                  <a:pt x="3670853" y="2098260"/>
                  <a:pt x="3684105" y="2093843"/>
                </a:cubicBezTo>
                <a:cubicBezTo>
                  <a:pt x="3761627" y="2016320"/>
                  <a:pt x="3724375" y="2044908"/>
                  <a:pt x="3790122" y="2001078"/>
                </a:cubicBezTo>
                <a:cubicBezTo>
                  <a:pt x="3798957" y="1987826"/>
                  <a:pt x="3806430" y="1973557"/>
                  <a:pt x="3816626" y="1961321"/>
                </a:cubicBezTo>
                <a:cubicBezTo>
                  <a:pt x="3848510" y="1923060"/>
                  <a:pt x="3857051" y="1921119"/>
                  <a:pt x="3896139" y="1895060"/>
                </a:cubicBezTo>
                <a:cubicBezTo>
                  <a:pt x="3913809" y="1868556"/>
                  <a:pt x="3939075" y="1845767"/>
                  <a:pt x="3949148" y="1815547"/>
                </a:cubicBezTo>
                <a:cubicBezTo>
                  <a:pt x="3967437" y="1760681"/>
                  <a:pt x="3954651" y="1787414"/>
                  <a:pt x="3988905" y="1736034"/>
                </a:cubicBezTo>
                <a:cubicBezTo>
                  <a:pt x="3993322" y="1718365"/>
                  <a:pt x="3997154" y="1700538"/>
                  <a:pt x="4002157" y="1683026"/>
                </a:cubicBezTo>
                <a:cubicBezTo>
                  <a:pt x="4005995" y="1669594"/>
                  <a:pt x="4012379" y="1656906"/>
                  <a:pt x="4015409" y="1643269"/>
                </a:cubicBezTo>
                <a:cubicBezTo>
                  <a:pt x="4021238" y="1617039"/>
                  <a:pt x="4024244" y="1590260"/>
                  <a:pt x="4028661" y="1563756"/>
                </a:cubicBezTo>
                <a:cubicBezTo>
                  <a:pt x="4024244" y="1479826"/>
                  <a:pt x="4027295" y="1395167"/>
                  <a:pt x="4015409" y="1311965"/>
                </a:cubicBezTo>
                <a:cubicBezTo>
                  <a:pt x="4013642" y="1299596"/>
                  <a:pt x="3996710" y="1295216"/>
                  <a:pt x="3988905" y="1285460"/>
                </a:cubicBezTo>
                <a:cubicBezTo>
                  <a:pt x="3961870" y="1251666"/>
                  <a:pt x="3940721" y="1194304"/>
                  <a:pt x="3896139" y="1179443"/>
                </a:cubicBezTo>
                <a:lnTo>
                  <a:pt x="3856383" y="1166191"/>
                </a:lnTo>
                <a:cubicBezTo>
                  <a:pt x="3929086" y="1141957"/>
                  <a:pt x="3884419" y="1150493"/>
                  <a:pt x="4002157" y="1166191"/>
                </a:cubicBezTo>
                <a:cubicBezTo>
                  <a:pt x="4177934" y="1189628"/>
                  <a:pt x="4008322" y="1170783"/>
                  <a:pt x="4227444" y="1192695"/>
                </a:cubicBezTo>
                <a:cubicBezTo>
                  <a:pt x="4360968" y="1226076"/>
                  <a:pt x="4288010" y="1213294"/>
                  <a:pt x="4545496" y="1192695"/>
                </a:cubicBezTo>
                <a:cubicBezTo>
                  <a:pt x="4567949" y="1190899"/>
                  <a:pt x="4589233" y="1179443"/>
                  <a:pt x="4611757" y="1179443"/>
                </a:cubicBezTo>
                <a:cubicBezTo>
                  <a:pt x="4625726" y="1179443"/>
                  <a:pt x="4585080" y="1187790"/>
                  <a:pt x="4572000" y="1192695"/>
                </a:cubicBezTo>
                <a:cubicBezTo>
                  <a:pt x="4445221" y="1240237"/>
                  <a:pt x="4556228" y="1202370"/>
                  <a:pt x="4465983" y="1232452"/>
                </a:cubicBezTo>
                <a:cubicBezTo>
                  <a:pt x="4457148" y="1241287"/>
                  <a:pt x="4445906" y="1248242"/>
                  <a:pt x="4439478" y="1258956"/>
                </a:cubicBezTo>
                <a:cubicBezTo>
                  <a:pt x="4432291" y="1270934"/>
                  <a:pt x="4426226" y="1284744"/>
                  <a:pt x="4426226" y="1298713"/>
                </a:cubicBezTo>
                <a:cubicBezTo>
                  <a:pt x="4426226" y="1471048"/>
                  <a:pt x="4428014" y="1643594"/>
                  <a:pt x="4439478" y="1815547"/>
                </a:cubicBezTo>
                <a:cubicBezTo>
                  <a:pt x="4441336" y="1843423"/>
                  <a:pt x="4457148" y="1868556"/>
                  <a:pt x="4465983" y="1895060"/>
                </a:cubicBezTo>
                <a:cubicBezTo>
                  <a:pt x="4470400" y="1908312"/>
                  <a:pt x="4467612" y="1927068"/>
                  <a:pt x="4479235" y="1934817"/>
                </a:cubicBezTo>
                <a:cubicBezTo>
                  <a:pt x="4492487" y="1943652"/>
                  <a:pt x="4506554" y="1951372"/>
                  <a:pt x="4518991" y="1961321"/>
                </a:cubicBezTo>
                <a:cubicBezTo>
                  <a:pt x="4528748" y="1969126"/>
                  <a:pt x="4534782" y="1981398"/>
                  <a:pt x="4545496" y="1987826"/>
                </a:cubicBezTo>
                <a:cubicBezTo>
                  <a:pt x="4557474" y="1995013"/>
                  <a:pt x="4572000" y="1996661"/>
                  <a:pt x="4585252" y="2001078"/>
                </a:cubicBezTo>
                <a:cubicBezTo>
                  <a:pt x="4609903" y="2025728"/>
                  <a:pt x="4618082" y="2037371"/>
                  <a:pt x="4651513" y="2054087"/>
                </a:cubicBezTo>
                <a:cubicBezTo>
                  <a:pt x="4664007" y="2060334"/>
                  <a:pt x="4678018" y="2062922"/>
                  <a:pt x="4691270" y="2067339"/>
                </a:cubicBezTo>
                <a:cubicBezTo>
                  <a:pt x="4784035" y="2062922"/>
                  <a:pt x="4877475" y="2066099"/>
                  <a:pt x="4969565" y="2054087"/>
                </a:cubicBezTo>
                <a:cubicBezTo>
                  <a:pt x="4981955" y="2052471"/>
                  <a:pt x="4984895" y="2033170"/>
                  <a:pt x="4996070" y="2027582"/>
                </a:cubicBezTo>
                <a:cubicBezTo>
                  <a:pt x="5012360" y="2019437"/>
                  <a:pt x="5031409" y="2018747"/>
                  <a:pt x="5049078" y="2014330"/>
                </a:cubicBezTo>
                <a:cubicBezTo>
                  <a:pt x="5057913" y="2005495"/>
                  <a:pt x="5069155" y="1998540"/>
                  <a:pt x="5075583" y="1987826"/>
                </a:cubicBezTo>
                <a:cubicBezTo>
                  <a:pt x="5082770" y="1975848"/>
                  <a:pt x="5080109" y="1958977"/>
                  <a:pt x="5088835" y="1948069"/>
                </a:cubicBezTo>
                <a:cubicBezTo>
                  <a:pt x="5098784" y="1935632"/>
                  <a:pt x="5115339" y="1930400"/>
                  <a:pt x="5128591" y="1921565"/>
                </a:cubicBezTo>
                <a:cubicBezTo>
                  <a:pt x="5137426" y="1908313"/>
                  <a:pt x="5147973" y="1896054"/>
                  <a:pt x="5155096" y="1881808"/>
                </a:cubicBezTo>
                <a:cubicBezTo>
                  <a:pt x="5161343" y="1869314"/>
                  <a:pt x="5160229" y="1853419"/>
                  <a:pt x="5168348" y="1842052"/>
                </a:cubicBezTo>
                <a:cubicBezTo>
                  <a:pt x="5182872" y="1821718"/>
                  <a:pt x="5221357" y="1789043"/>
                  <a:pt x="5221357" y="1789043"/>
                </a:cubicBezTo>
                <a:cubicBezTo>
                  <a:pt x="5232135" y="1756709"/>
                  <a:pt x="5235424" y="1735219"/>
                  <a:pt x="5261113" y="1709530"/>
                </a:cubicBezTo>
                <a:cubicBezTo>
                  <a:pt x="5272375" y="1698268"/>
                  <a:pt x="5287618" y="1691861"/>
                  <a:pt x="5300870" y="1683026"/>
                </a:cubicBezTo>
                <a:cubicBezTo>
                  <a:pt x="5330809" y="1593206"/>
                  <a:pt x="5289017" y="1698829"/>
                  <a:pt x="5380383" y="1577008"/>
                </a:cubicBezTo>
                <a:cubicBezTo>
                  <a:pt x="5409631" y="1538010"/>
                  <a:pt x="5422979" y="1515007"/>
                  <a:pt x="5459896" y="1484243"/>
                </a:cubicBezTo>
                <a:cubicBezTo>
                  <a:pt x="5472131" y="1474047"/>
                  <a:pt x="5487666" y="1468227"/>
                  <a:pt x="5499652" y="1457739"/>
                </a:cubicBezTo>
                <a:cubicBezTo>
                  <a:pt x="5523159" y="1437170"/>
                  <a:pt x="5543826" y="1413565"/>
                  <a:pt x="5565913" y="1391478"/>
                </a:cubicBezTo>
                <a:lnTo>
                  <a:pt x="5592418" y="1364974"/>
                </a:lnTo>
                <a:cubicBezTo>
                  <a:pt x="5601253" y="1356139"/>
                  <a:pt x="5608526" y="1345400"/>
                  <a:pt x="5618922" y="1338469"/>
                </a:cubicBezTo>
                <a:cubicBezTo>
                  <a:pt x="5645426" y="1320799"/>
                  <a:pt x="5675910" y="1307984"/>
                  <a:pt x="5698435" y="1285460"/>
                </a:cubicBezTo>
                <a:lnTo>
                  <a:pt x="5764696" y="1219200"/>
                </a:lnTo>
                <a:cubicBezTo>
                  <a:pt x="5773531" y="1210365"/>
                  <a:pt x="5779079" y="1195725"/>
                  <a:pt x="5791200" y="1192695"/>
                </a:cubicBezTo>
                <a:cubicBezTo>
                  <a:pt x="5870277" y="1172926"/>
                  <a:pt x="5826243" y="1182437"/>
                  <a:pt x="5923722" y="1166191"/>
                </a:cubicBezTo>
                <a:lnTo>
                  <a:pt x="6003235" y="1179443"/>
                </a:lnTo>
                <a:cubicBezTo>
                  <a:pt x="6013308" y="1199589"/>
                  <a:pt x="5958962" y="1187809"/>
                  <a:pt x="5936974" y="1192695"/>
                </a:cubicBezTo>
                <a:cubicBezTo>
                  <a:pt x="5919194" y="1196646"/>
                  <a:pt x="5901745" y="1201996"/>
                  <a:pt x="5883965" y="1205947"/>
                </a:cubicBezTo>
                <a:cubicBezTo>
                  <a:pt x="5861977" y="1210833"/>
                  <a:pt x="5839435" y="1213273"/>
                  <a:pt x="5817705" y="1219200"/>
                </a:cubicBezTo>
                <a:cubicBezTo>
                  <a:pt x="5817689" y="1219204"/>
                  <a:pt x="5718321" y="1252327"/>
                  <a:pt x="5698435" y="1258956"/>
                </a:cubicBezTo>
                <a:lnTo>
                  <a:pt x="5658678" y="1272208"/>
                </a:lnTo>
                <a:lnTo>
                  <a:pt x="5618922" y="1285460"/>
                </a:lnTo>
                <a:cubicBezTo>
                  <a:pt x="5584376" y="1320006"/>
                  <a:pt x="5548073" y="1347645"/>
                  <a:pt x="5526157" y="1391478"/>
                </a:cubicBezTo>
                <a:cubicBezTo>
                  <a:pt x="5471295" y="1501203"/>
                  <a:pt x="5562355" y="1357060"/>
                  <a:pt x="5486400" y="1470991"/>
                </a:cubicBezTo>
                <a:cubicBezTo>
                  <a:pt x="5481983" y="1484243"/>
                  <a:pt x="5473148" y="1496778"/>
                  <a:pt x="5473148" y="1510747"/>
                </a:cubicBezTo>
                <a:cubicBezTo>
                  <a:pt x="5473148" y="1581563"/>
                  <a:pt x="5476832" y="1652615"/>
                  <a:pt x="5486400" y="1722782"/>
                </a:cubicBezTo>
                <a:cubicBezTo>
                  <a:pt x="5493489" y="1774764"/>
                  <a:pt x="5503601" y="1800153"/>
                  <a:pt x="5539409" y="1828800"/>
                </a:cubicBezTo>
                <a:cubicBezTo>
                  <a:pt x="5551846" y="1838750"/>
                  <a:pt x="5567179" y="1844816"/>
                  <a:pt x="5579165" y="1855304"/>
                </a:cubicBezTo>
                <a:cubicBezTo>
                  <a:pt x="5602672" y="1875873"/>
                  <a:pt x="5623339" y="1899478"/>
                  <a:pt x="5645426" y="1921565"/>
                </a:cubicBezTo>
                <a:lnTo>
                  <a:pt x="5671931" y="1948069"/>
                </a:lnTo>
                <a:cubicBezTo>
                  <a:pt x="5693962" y="1970100"/>
                  <a:pt x="5708097" y="1987703"/>
                  <a:pt x="5738191" y="2001078"/>
                </a:cubicBezTo>
                <a:cubicBezTo>
                  <a:pt x="5763721" y="2012425"/>
                  <a:pt x="5817705" y="2027582"/>
                  <a:pt x="5817705" y="2027582"/>
                </a:cubicBezTo>
                <a:cubicBezTo>
                  <a:pt x="5914887" y="2023165"/>
                  <a:pt x="6012256" y="2021791"/>
                  <a:pt x="6109252" y="2014330"/>
                </a:cubicBezTo>
                <a:cubicBezTo>
                  <a:pt x="6122911" y="2013279"/>
                  <a:pt x="6185557" y="1994881"/>
                  <a:pt x="6202018" y="1987826"/>
                </a:cubicBezTo>
                <a:cubicBezTo>
                  <a:pt x="6220176" y="1980044"/>
                  <a:pt x="6236868" y="1969103"/>
                  <a:pt x="6255026" y="1961321"/>
                </a:cubicBezTo>
                <a:cubicBezTo>
                  <a:pt x="6267866" y="1955818"/>
                  <a:pt x="6281531" y="1952486"/>
                  <a:pt x="6294783" y="1948069"/>
                </a:cubicBezTo>
                <a:cubicBezTo>
                  <a:pt x="6316870" y="1925982"/>
                  <a:pt x="6343718" y="1907798"/>
                  <a:pt x="6361044" y="1881808"/>
                </a:cubicBezTo>
                <a:cubicBezTo>
                  <a:pt x="6369879" y="1868556"/>
                  <a:pt x="6377183" y="1854145"/>
                  <a:pt x="6387548" y="1842052"/>
                </a:cubicBezTo>
                <a:cubicBezTo>
                  <a:pt x="6403810" y="1823079"/>
                  <a:pt x="6440557" y="1789043"/>
                  <a:pt x="6440557" y="1789043"/>
                </a:cubicBezTo>
                <a:cubicBezTo>
                  <a:pt x="6464853" y="1716155"/>
                  <a:pt x="6439211" y="1781459"/>
                  <a:pt x="6480313" y="1709530"/>
                </a:cubicBezTo>
                <a:cubicBezTo>
                  <a:pt x="6547562" y="1591843"/>
                  <a:pt x="6468754" y="1713617"/>
                  <a:pt x="6533322" y="1616765"/>
                </a:cubicBezTo>
                <a:cubicBezTo>
                  <a:pt x="6537739" y="1603513"/>
                  <a:pt x="6542736" y="1590440"/>
                  <a:pt x="6546574" y="1577008"/>
                </a:cubicBezTo>
                <a:cubicBezTo>
                  <a:pt x="6551577" y="1559496"/>
                  <a:pt x="6552651" y="1540740"/>
                  <a:pt x="6559826" y="1524000"/>
                </a:cubicBezTo>
                <a:cubicBezTo>
                  <a:pt x="6566100" y="1509360"/>
                  <a:pt x="6577496" y="1497495"/>
                  <a:pt x="6586331" y="1484243"/>
                </a:cubicBezTo>
                <a:cubicBezTo>
                  <a:pt x="6594109" y="1445350"/>
                  <a:pt x="6597554" y="1413883"/>
                  <a:pt x="6612835" y="1378226"/>
                </a:cubicBezTo>
                <a:cubicBezTo>
                  <a:pt x="6661960" y="1263600"/>
                  <a:pt x="6621514" y="1378693"/>
                  <a:pt x="6652591" y="1285460"/>
                </a:cubicBezTo>
                <a:cubicBezTo>
                  <a:pt x="6657009" y="1254538"/>
                  <a:pt x="6659718" y="1223324"/>
                  <a:pt x="6665844" y="1192695"/>
                </a:cubicBezTo>
                <a:cubicBezTo>
                  <a:pt x="6668584" y="1178997"/>
                  <a:pt x="6675259" y="1166370"/>
                  <a:pt x="6679096" y="1152939"/>
                </a:cubicBezTo>
                <a:cubicBezTo>
                  <a:pt x="6684100" y="1135426"/>
                  <a:pt x="6687114" y="1117375"/>
                  <a:pt x="6692348" y="1099930"/>
                </a:cubicBezTo>
                <a:cubicBezTo>
                  <a:pt x="6700376" y="1073170"/>
                  <a:pt x="6724331" y="993022"/>
                  <a:pt x="6718852" y="1020417"/>
                </a:cubicBezTo>
                <a:cubicBezTo>
                  <a:pt x="6700121" y="1114073"/>
                  <a:pt x="6712723" y="1065311"/>
                  <a:pt x="6679096" y="1166191"/>
                </a:cubicBezTo>
                <a:lnTo>
                  <a:pt x="6665844" y="1205947"/>
                </a:lnTo>
                <a:cubicBezTo>
                  <a:pt x="6660558" y="1248231"/>
                  <a:pt x="6639339" y="1410885"/>
                  <a:pt x="6639339" y="1444487"/>
                </a:cubicBezTo>
                <a:cubicBezTo>
                  <a:pt x="6639339" y="1691050"/>
                  <a:pt x="6608639" y="1630353"/>
                  <a:pt x="6679096" y="1736034"/>
                </a:cubicBezTo>
                <a:cubicBezTo>
                  <a:pt x="6702225" y="1805424"/>
                  <a:pt x="6682470" y="1765913"/>
                  <a:pt x="6758609" y="1842052"/>
                </a:cubicBezTo>
                <a:lnTo>
                  <a:pt x="6798365" y="1881808"/>
                </a:lnTo>
                <a:cubicBezTo>
                  <a:pt x="6807200" y="1890643"/>
                  <a:pt x="6813017" y="1904362"/>
                  <a:pt x="6824870" y="1908313"/>
                </a:cubicBezTo>
                <a:lnTo>
                  <a:pt x="6864626" y="1921565"/>
                </a:lnTo>
                <a:cubicBezTo>
                  <a:pt x="6910886" y="1967824"/>
                  <a:pt x="6879278" y="1944118"/>
                  <a:pt x="6970644" y="1974574"/>
                </a:cubicBezTo>
                <a:lnTo>
                  <a:pt x="7010400" y="1987826"/>
                </a:lnTo>
                <a:cubicBezTo>
                  <a:pt x="7154916" y="1980220"/>
                  <a:pt x="7207843" y="1993528"/>
                  <a:pt x="7315200" y="1961321"/>
                </a:cubicBezTo>
                <a:cubicBezTo>
                  <a:pt x="7491004" y="1908579"/>
                  <a:pt x="7314888" y="1961447"/>
                  <a:pt x="7447722" y="1908313"/>
                </a:cubicBezTo>
                <a:cubicBezTo>
                  <a:pt x="7473662" y="1897937"/>
                  <a:pt x="7527235" y="1881808"/>
                  <a:pt x="7527235" y="1881808"/>
                </a:cubicBezTo>
                <a:cubicBezTo>
                  <a:pt x="7540487" y="1872973"/>
                  <a:pt x="7554554" y="1865253"/>
                  <a:pt x="7566991" y="1855304"/>
                </a:cubicBezTo>
                <a:cubicBezTo>
                  <a:pt x="7604026" y="1825677"/>
                  <a:pt x="7578383" y="1828800"/>
                  <a:pt x="7606748" y="1828800"/>
                </a:cubicBezTo>
              </a:path>
            </a:pathLst>
          </a:custGeom>
        </p:spPr>
        <p:style>
          <a:lnRef idx="3">
            <a:schemeClr val="accent1"/>
          </a:lnRef>
          <a:fillRef idx="1001">
            <a:schemeClr val="lt2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ostoročno 2"/>
          <p:cNvSpPr/>
          <p:nvPr/>
        </p:nvSpPr>
        <p:spPr>
          <a:xfrm>
            <a:off x="7209269" y="2276872"/>
            <a:ext cx="688939" cy="609600"/>
          </a:xfrm>
          <a:custGeom>
            <a:avLst/>
            <a:gdLst>
              <a:gd name="connsiteX0" fmla="*/ 225113 w 688939"/>
              <a:gd name="connsiteY0" fmla="*/ 159026 h 609600"/>
              <a:gd name="connsiteX1" fmla="*/ 13078 w 688939"/>
              <a:gd name="connsiteY1" fmla="*/ 172278 h 609600"/>
              <a:gd name="connsiteX2" fmla="*/ 26330 w 688939"/>
              <a:gd name="connsiteY2" fmla="*/ 291547 h 609600"/>
              <a:gd name="connsiteX3" fmla="*/ 39583 w 688939"/>
              <a:gd name="connsiteY3" fmla="*/ 331304 h 609600"/>
              <a:gd name="connsiteX4" fmla="*/ 119096 w 688939"/>
              <a:gd name="connsiteY4" fmla="*/ 397565 h 609600"/>
              <a:gd name="connsiteX5" fmla="*/ 158852 w 688939"/>
              <a:gd name="connsiteY5" fmla="*/ 437321 h 609600"/>
              <a:gd name="connsiteX6" fmla="*/ 211861 w 688939"/>
              <a:gd name="connsiteY6" fmla="*/ 516834 h 609600"/>
              <a:gd name="connsiteX7" fmla="*/ 264870 w 688939"/>
              <a:gd name="connsiteY7" fmla="*/ 569843 h 609600"/>
              <a:gd name="connsiteX8" fmla="*/ 278122 w 688939"/>
              <a:gd name="connsiteY8" fmla="*/ 609600 h 609600"/>
              <a:gd name="connsiteX9" fmla="*/ 291374 w 688939"/>
              <a:gd name="connsiteY9" fmla="*/ 569843 h 609600"/>
              <a:gd name="connsiteX10" fmla="*/ 331130 w 688939"/>
              <a:gd name="connsiteY10" fmla="*/ 397565 h 609600"/>
              <a:gd name="connsiteX11" fmla="*/ 437148 w 688939"/>
              <a:gd name="connsiteY11" fmla="*/ 318052 h 609600"/>
              <a:gd name="connsiteX12" fmla="*/ 476904 w 688939"/>
              <a:gd name="connsiteY12" fmla="*/ 291547 h 609600"/>
              <a:gd name="connsiteX13" fmla="*/ 556417 w 688939"/>
              <a:gd name="connsiteY13" fmla="*/ 265043 h 609600"/>
              <a:gd name="connsiteX14" fmla="*/ 649183 w 688939"/>
              <a:gd name="connsiteY14" fmla="*/ 172278 h 609600"/>
              <a:gd name="connsiteX15" fmla="*/ 675687 w 688939"/>
              <a:gd name="connsiteY15" fmla="*/ 145773 h 609600"/>
              <a:gd name="connsiteX16" fmla="*/ 688939 w 688939"/>
              <a:gd name="connsiteY16" fmla="*/ 106017 h 609600"/>
              <a:gd name="connsiteX17" fmla="*/ 675687 w 688939"/>
              <a:gd name="connsiteY17" fmla="*/ 39756 h 609600"/>
              <a:gd name="connsiteX18" fmla="*/ 596174 w 688939"/>
              <a:gd name="connsiteY18" fmla="*/ 0 h 609600"/>
              <a:gd name="connsiteX19" fmla="*/ 370887 w 688939"/>
              <a:gd name="connsiteY19" fmla="*/ 13252 h 609600"/>
              <a:gd name="connsiteX20" fmla="*/ 291374 w 688939"/>
              <a:gd name="connsiteY20" fmla="*/ 79513 h 609600"/>
              <a:gd name="connsiteX21" fmla="*/ 251617 w 688939"/>
              <a:gd name="connsiteY21" fmla="*/ 92765 h 609600"/>
              <a:gd name="connsiteX22" fmla="*/ 225113 w 688939"/>
              <a:gd name="connsiteY22" fmla="*/ 22528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8939" h="609600">
                <a:moveTo>
                  <a:pt x="225113" y="159026"/>
                </a:moveTo>
                <a:cubicBezTo>
                  <a:pt x="154435" y="163443"/>
                  <a:pt x="72001" y="132996"/>
                  <a:pt x="13078" y="172278"/>
                </a:cubicBezTo>
                <a:cubicBezTo>
                  <a:pt x="-20205" y="194466"/>
                  <a:pt x="19754" y="252090"/>
                  <a:pt x="26330" y="291547"/>
                </a:cubicBezTo>
                <a:cubicBezTo>
                  <a:pt x="28627" y="305326"/>
                  <a:pt x="31834" y="319681"/>
                  <a:pt x="39583" y="331304"/>
                </a:cubicBezTo>
                <a:cubicBezTo>
                  <a:pt x="68620" y="374859"/>
                  <a:pt x="82427" y="367007"/>
                  <a:pt x="119096" y="397565"/>
                </a:cubicBezTo>
                <a:cubicBezTo>
                  <a:pt x="133493" y="409563"/>
                  <a:pt x="147346" y="422528"/>
                  <a:pt x="158852" y="437321"/>
                </a:cubicBezTo>
                <a:cubicBezTo>
                  <a:pt x="178409" y="462465"/>
                  <a:pt x="189337" y="494310"/>
                  <a:pt x="211861" y="516834"/>
                </a:cubicBezTo>
                <a:lnTo>
                  <a:pt x="264870" y="569843"/>
                </a:lnTo>
                <a:cubicBezTo>
                  <a:pt x="269287" y="583095"/>
                  <a:pt x="264153" y="609600"/>
                  <a:pt x="278122" y="609600"/>
                </a:cubicBezTo>
                <a:cubicBezTo>
                  <a:pt x="292091" y="609600"/>
                  <a:pt x="288634" y="583541"/>
                  <a:pt x="291374" y="569843"/>
                </a:cubicBezTo>
                <a:cubicBezTo>
                  <a:pt x="296840" y="542510"/>
                  <a:pt x="305246" y="423449"/>
                  <a:pt x="331130" y="397565"/>
                </a:cubicBezTo>
                <a:cubicBezTo>
                  <a:pt x="380160" y="348535"/>
                  <a:pt x="347236" y="377994"/>
                  <a:pt x="437148" y="318052"/>
                </a:cubicBezTo>
                <a:cubicBezTo>
                  <a:pt x="450400" y="309217"/>
                  <a:pt x="461794" y="296584"/>
                  <a:pt x="476904" y="291547"/>
                </a:cubicBezTo>
                <a:lnTo>
                  <a:pt x="556417" y="265043"/>
                </a:lnTo>
                <a:lnTo>
                  <a:pt x="649183" y="172278"/>
                </a:lnTo>
                <a:lnTo>
                  <a:pt x="675687" y="145773"/>
                </a:lnTo>
                <a:cubicBezTo>
                  <a:pt x="680104" y="132521"/>
                  <a:pt x="688939" y="119986"/>
                  <a:pt x="688939" y="106017"/>
                </a:cubicBezTo>
                <a:cubicBezTo>
                  <a:pt x="688939" y="83493"/>
                  <a:pt x="686862" y="59313"/>
                  <a:pt x="675687" y="39756"/>
                </a:cubicBezTo>
                <a:cubicBezTo>
                  <a:pt x="663598" y="18601"/>
                  <a:pt x="616580" y="6802"/>
                  <a:pt x="596174" y="0"/>
                </a:cubicBezTo>
                <a:cubicBezTo>
                  <a:pt x="521078" y="4417"/>
                  <a:pt x="445280" y="2093"/>
                  <a:pt x="370887" y="13252"/>
                </a:cubicBezTo>
                <a:cubicBezTo>
                  <a:pt x="342911" y="17448"/>
                  <a:pt x="310180" y="66975"/>
                  <a:pt x="291374" y="79513"/>
                </a:cubicBezTo>
                <a:cubicBezTo>
                  <a:pt x="279751" y="87262"/>
                  <a:pt x="264869" y="88348"/>
                  <a:pt x="251617" y="92765"/>
                </a:cubicBezTo>
                <a:cubicBezTo>
                  <a:pt x="219526" y="189041"/>
                  <a:pt x="225113" y="144340"/>
                  <a:pt x="225113" y="22528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2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74</Words>
  <Application>Microsoft Office PowerPoint</Application>
  <PresentationFormat>Diaprojekcija na zaslonu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ÎCONES CULTURELLES  DE LA FRANCE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II. gimnazija Maribor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ÎCONES CULTURELLES  DE LA FRANCE</dc:title>
  <dc:creator>Profesor</dc:creator>
  <cp:lastModifiedBy>Profesor</cp:lastModifiedBy>
  <cp:revision>11</cp:revision>
  <dcterms:created xsi:type="dcterms:W3CDTF">2014-03-10T22:29:08Z</dcterms:created>
  <dcterms:modified xsi:type="dcterms:W3CDTF">2014-03-12T23:13:26Z</dcterms:modified>
</cp:coreProperties>
</file>